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257" r:id="rId4"/>
    <p:sldId id="285" r:id="rId5"/>
    <p:sldId id="287" r:id="rId6"/>
    <p:sldId id="288" r:id="rId7"/>
    <p:sldId id="268" r:id="rId8"/>
    <p:sldId id="272" r:id="rId9"/>
    <p:sldId id="279" r:id="rId10"/>
    <p:sldId id="280" r:id="rId11"/>
    <p:sldId id="273" r:id="rId12"/>
    <p:sldId id="289" r:id="rId13"/>
    <p:sldId id="278" r:id="rId14"/>
    <p:sldId id="292" r:id="rId15"/>
    <p:sldId id="293" r:id="rId16"/>
    <p:sldId id="296" r:id="rId17"/>
    <p:sldId id="295" r:id="rId18"/>
    <p:sldId id="263" r:id="rId19"/>
    <p:sldId id="297" r:id="rId20"/>
    <p:sldId id="300" r:id="rId21"/>
    <p:sldId id="301" r:id="rId22"/>
    <p:sldId id="298" r:id="rId23"/>
    <p:sldId id="299" r:id="rId24"/>
    <p:sldId id="302" r:id="rId25"/>
    <p:sldId id="303" r:id="rId26"/>
    <p:sldId id="304" r:id="rId27"/>
    <p:sldId id="307" r:id="rId28"/>
    <p:sldId id="271" r:id="rId29"/>
    <p:sldId id="259" r:id="rId30"/>
    <p:sldId id="264" r:id="rId31"/>
    <p:sldId id="305" r:id="rId32"/>
    <p:sldId id="306" r:id="rId3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jervig Joel" initials="BJ" lastIdx="3" clrIdx="0">
    <p:extLst>
      <p:ext uri="{19B8F6BF-5375-455C-9EA6-DF929625EA0E}">
        <p15:presenceInfo xmlns:p15="http://schemas.microsoft.com/office/powerpoint/2012/main" userId="S::joel.bjervig@scania.com::35ac28f6-b95e-46e7-87c6-e42dfde02463" providerId="AD"/>
      </p:ext>
    </p:extLst>
  </p:cmAuthor>
  <p:cmAuthor id="2" name="Owrang Arash" initials="OA" lastIdx="7" clrIdx="1">
    <p:extLst>
      <p:ext uri="{19B8F6BF-5375-455C-9EA6-DF929625EA0E}">
        <p15:presenceInfo xmlns:p15="http://schemas.microsoft.com/office/powerpoint/2012/main" userId="S::arash.owrang@scania.com::9279616b-2395-422a-af03-025e30f37b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50"/>
    <a:srgbClr val="FF895E"/>
    <a:srgbClr val="FF0000"/>
    <a:srgbClr val="0000FF"/>
    <a:srgbClr val="E4EFDC"/>
    <a:srgbClr val="840884"/>
    <a:srgbClr val="505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D19D3-50FB-4757-B211-B0200FC9C8C0}" v="1025" dt="2022-08-20T07:14:15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9" autoAdjust="0"/>
    <p:restoredTop sz="94660"/>
  </p:normalViewPr>
  <p:slideViewPr>
    <p:cSldViewPr snapToGrid="0">
      <p:cViewPr>
        <p:scale>
          <a:sx n="50" d="100"/>
          <a:sy n="50" d="100"/>
        </p:scale>
        <p:origin x="1240" y="1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jervig Joel" userId="35ac28f6-b95e-46e7-87c6-e42dfde02463" providerId="ADAL" clId="{39BD19D3-50FB-4757-B211-B0200FC9C8C0}"/>
    <pc:docChg chg="undo custSel addSld delSld modSld sldOrd">
      <pc:chgData name="Bjervig Joel" userId="35ac28f6-b95e-46e7-87c6-e42dfde02463" providerId="ADAL" clId="{39BD19D3-50FB-4757-B211-B0200FC9C8C0}" dt="2022-08-20T07:15:01.298" v="10406" actId="14100"/>
      <pc:docMkLst>
        <pc:docMk/>
      </pc:docMkLst>
      <pc:sldChg chg="modSp mod">
        <pc:chgData name="Bjervig Joel" userId="35ac28f6-b95e-46e7-87c6-e42dfde02463" providerId="ADAL" clId="{39BD19D3-50FB-4757-B211-B0200FC9C8C0}" dt="2022-08-19T13:48:15.342" v="10346" actId="255"/>
        <pc:sldMkLst>
          <pc:docMk/>
          <pc:sldMk cId="1243903508" sldId="256"/>
        </pc:sldMkLst>
        <pc:spChg chg="mod">
          <ac:chgData name="Bjervig Joel" userId="35ac28f6-b95e-46e7-87c6-e42dfde02463" providerId="ADAL" clId="{39BD19D3-50FB-4757-B211-B0200FC9C8C0}" dt="2022-08-19T13:48:15.342" v="10346" actId="255"/>
          <ac:spMkLst>
            <pc:docMk/>
            <pc:sldMk cId="1243903508" sldId="256"/>
            <ac:spMk id="2" creationId="{D3959689-AE66-4D0A-91E6-306152B501A2}"/>
          </ac:spMkLst>
        </pc:spChg>
      </pc:sldChg>
      <pc:sldChg chg="addSp delSp modSp mod">
        <pc:chgData name="Bjervig Joel" userId="35ac28f6-b95e-46e7-87c6-e42dfde02463" providerId="ADAL" clId="{39BD19D3-50FB-4757-B211-B0200FC9C8C0}" dt="2022-08-19T12:47:58.446" v="10281" actId="20577"/>
        <pc:sldMkLst>
          <pc:docMk/>
          <pc:sldMk cId="282974667" sldId="259"/>
        </pc:sldMkLst>
        <pc:spChg chg="mod">
          <ac:chgData name="Bjervig Joel" userId="35ac28f6-b95e-46e7-87c6-e42dfde02463" providerId="ADAL" clId="{39BD19D3-50FB-4757-B211-B0200FC9C8C0}" dt="2022-08-19T12:47:58.446" v="10281" actId="20577"/>
          <ac:spMkLst>
            <pc:docMk/>
            <pc:sldMk cId="282974667" sldId="259"/>
            <ac:spMk id="2" creationId="{965AC8ED-2689-4CEA-8C05-16D396F70FF4}"/>
          </ac:spMkLst>
        </pc:spChg>
        <pc:spChg chg="add mod">
          <ac:chgData name="Bjervig Joel" userId="35ac28f6-b95e-46e7-87c6-e42dfde02463" providerId="ADAL" clId="{39BD19D3-50FB-4757-B211-B0200FC9C8C0}" dt="2022-08-18T14:12:51.568" v="7605" actId="1076"/>
          <ac:spMkLst>
            <pc:docMk/>
            <pc:sldMk cId="282974667" sldId="259"/>
            <ac:spMk id="13" creationId="{0E034168-9F28-4A19-BB6E-F56C29C5FD45}"/>
          </ac:spMkLst>
        </pc:spChg>
        <pc:spChg chg="add mod">
          <ac:chgData name="Bjervig Joel" userId="35ac28f6-b95e-46e7-87c6-e42dfde02463" providerId="ADAL" clId="{39BD19D3-50FB-4757-B211-B0200FC9C8C0}" dt="2022-08-18T14:12:59.076" v="7607" actId="20577"/>
          <ac:spMkLst>
            <pc:docMk/>
            <pc:sldMk cId="282974667" sldId="259"/>
            <ac:spMk id="14" creationId="{6178C1F7-2662-41DB-A635-3D4C1E1C47FB}"/>
          </ac:spMkLst>
        </pc:spChg>
        <pc:spChg chg="add mod">
          <ac:chgData name="Bjervig Joel" userId="35ac28f6-b95e-46e7-87c6-e42dfde02463" providerId="ADAL" clId="{39BD19D3-50FB-4757-B211-B0200FC9C8C0}" dt="2022-08-18T14:12:56.673" v="7606" actId="20577"/>
          <ac:spMkLst>
            <pc:docMk/>
            <pc:sldMk cId="282974667" sldId="259"/>
            <ac:spMk id="15" creationId="{3CCC28BB-DC32-41FB-BA5B-0E67691027F1}"/>
          </ac:spMkLst>
        </pc:spChg>
        <pc:spChg chg="add mod">
          <ac:chgData name="Bjervig Joel" userId="35ac28f6-b95e-46e7-87c6-e42dfde02463" providerId="ADAL" clId="{39BD19D3-50FB-4757-B211-B0200FC9C8C0}" dt="2022-08-19T12:46:58.409" v="10277" actId="1076"/>
          <ac:spMkLst>
            <pc:docMk/>
            <pc:sldMk cId="282974667" sldId="259"/>
            <ac:spMk id="17" creationId="{E960A3B7-E1C7-4A4F-B2AE-759348B90727}"/>
          </ac:spMkLst>
        </pc:spChg>
        <pc:spChg chg="add del mod">
          <ac:chgData name="Bjervig Joel" userId="35ac28f6-b95e-46e7-87c6-e42dfde02463" providerId="ADAL" clId="{39BD19D3-50FB-4757-B211-B0200FC9C8C0}" dt="2022-08-18T14:03:26.435" v="7104"/>
          <ac:spMkLst>
            <pc:docMk/>
            <pc:sldMk cId="282974667" sldId="259"/>
            <ac:spMk id="20" creationId="{B3621A75-86EF-456B-B202-9033ED26217A}"/>
          </ac:spMkLst>
        </pc:spChg>
        <pc:spChg chg="add del mod">
          <ac:chgData name="Bjervig Joel" userId="35ac28f6-b95e-46e7-87c6-e42dfde02463" providerId="ADAL" clId="{39BD19D3-50FB-4757-B211-B0200FC9C8C0}" dt="2022-08-18T14:03:55.732" v="7107" actId="478"/>
          <ac:spMkLst>
            <pc:docMk/>
            <pc:sldMk cId="282974667" sldId="259"/>
            <ac:spMk id="22" creationId="{D56915F7-2451-4B4F-B579-264FACF4D491}"/>
          </ac:spMkLst>
        </pc:spChg>
        <pc:spChg chg="add del mod">
          <ac:chgData name="Bjervig Joel" userId="35ac28f6-b95e-46e7-87c6-e42dfde02463" providerId="ADAL" clId="{39BD19D3-50FB-4757-B211-B0200FC9C8C0}" dt="2022-08-18T14:09:18.332" v="7501" actId="14100"/>
          <ac:spMkLst>
            <pc:docMk/>
            <pc:sldMk cId="282974667" sldId="259"/>
            <ac:spMk id="23" creationId="{FC383982-3942-4D3A-911E-7945C495F6F9}"/>
          </ac:spMkLst>
        </pc:spChg>
        <pc:spChg chg="add mod">
          <ac:chgData name="Bjervig Joel" userId="35ac28f6-b95e-46e7-87c6-e42dfde02463" providerId="ADAL" clId="{39BD19D3-50FB-4757-B211-B0200FC9C8C0}" dt="2022-08-18T14:09:24.640" v="7502" actId="2711"/>
          <ac:spMkLst>
            <pc:docMk/>
            <pc:sldMk cId="282974667" sldId="259"/>
            <ac:spMk id="24" creationId="{19374CC9-5A03-454B-B093-6F3126CD9534}"/>
          </ac:spMkLst>
        </pc:spChg>
        <pc:picChg chg="add mod">
          <ac:chgData name="Bjervig Joel" userId="35ac28f6-b95e-46e7-87c6-e42dfde02463" providerId="ADAL" clId="{39BD19D3-50FB-4757-B211-B0200FC9C8C0}" dt="2022-08-18T14:04:42.080" v="7109" actId="1076"/>
          <ac:picMkLst>
            <pc:docMk/>
            <pc:sldMk cId="282974667" sldId="259"/>
            <ac:picMk id="5" creationId="{C6B4F9B5-DA99-48D4-93A1-E04D9AC05AFA}"/>
          </ac:picMkLst>
        </pc:picChg>
        <pc:picChg chg="del">
          <ac:chgData name="Bjervig Joel" userId="35ac28f6-b95e-46e7-87c6-e42dfde02463" providerId="ADAL" clId="{39BD19D3-50FB-4757-B211-B0200FC9C8C0}" dt="2022-08-18T13:54:10.922" v="7020" actId="478"/>
          <ac:picMkLst>
            <pc:docMk/>
            <pc:sldMk cId="282974667" sldId="259"/>
            <ac:picMk id="6" creationId="{68A8A785-1EFA-442B-AA4B-E501AA1BCF58}"/>
          </ac:picMkLst>
        </pc:picChg>
        <pc:picChg chg="add mod">
          <ac:chgData name="Bjervig Joel" userId="35ac28f6-b95e-46e7-87c6-e42dfde02463" providerId="ADAL" clId="{39BD19D3-50FB-4757-B211-B0200FC9C8C0}" dt="2022-08-18T14:04:42.080" v="7109" actId="1076"/>
          <ac:picMkLst>
            <pc:docMk/>
            <pc:sldMk cId="282974667" sldId="259"/>
            <ac:picMk id="8" creationId="{F5A57835-4829-4487-ABE1-D5F0C80D6F28}"/>
          </ac:picMkLst>
        </pc:picChg>
        <pc:picChg chg="del">
          <ac:chgData name="Bjervig Joel" userId="35ac28f6-b95e-46e7-87c6-e42dfde02463" providerId="ADAL" clId="{39BD19D3-50FB-4757-B211-B0200FC9C8C0}" dt="2022-08-18T13:54:10.922" v="7020" actId="478"/>
          <ac:picMkLst>
            <pc:docMk/>
            <pc:sldMk cId="282974667" sldId="259"/>
            <ac:picMk id="10" creationId="{60E249F9-6970-40ED-80F9-8661B97FAE7A}"/>
          </ac:picMkLst>
        </pc:picChg>
        <pc:picChg chg="add mod">
          <ac:chgData name="Bjervig Joel" userId="35ac28f6-b95e-46e7-87c6-e42dfde02463" providerId="ADAL" clId="{39BD19D3-50FB-4757-B211-B0200FC9C8C0}" dt="2022-08-18T14:04:42.080" v="7109" actId="1076"/>
          <ac:picMkLst>
            <pc:docMk/>
            <pc:sldMk cId="282974667" sldId="259"/>
            <ac:picMk id="11" creationId="{0A03D851-DDBB-427A-B4CB-97F71806B959}"/>
          </ac:picMkLst>
        </pc:picChg>
        <pc:picChg chg="del">
          <ac:chgData name="Bjervig Joel" userId="35ac28f6-b95e-46e7-87c6-e42dfde02463" providerId="ADAL" clId="{39BD19D3-50FB-4757-B211-B0200FC9C8C0}" dt="2022-08-18T13:54:10.922" v="7020" actId="478"/>
          <ac:picMkLst>
            <pc:docMk/>
            <pc:sldMk cId="282974667" sldId="259"/>
            <ac:picMk id="12" creationId="{C404035F-AD21-4E57-8E0C-6AF2D3D9BE95}"/>
          </ac:picMkLst>
        </pc:picChg>
        <pc:cxnChg chg="add del mod">
          <ac:chgData name="Bjervig Joel" userId="35ac28f6-b95e-46e7-87c6-e42dfde02463" providerId="ADAL" clId="{39BD19D3-50FB-4757-B211-B0200FC9C8C0}" dt="2022-08-18T14:03:29.047" v="7105" actId="478"/>
          <ac:cxnSpMkLst>
            <pc:docMk/>
            <pc:sldMk cId="282974667" sldId="259"/>
            <ac:cxnSpMk id="16" creationId="{7BE107C7-C196-4D13-9002-88AD4C9DF257}"/>
          </ac:cxnSpMkLst>
        </pc:cxnChg>
        <pc:cxnChg chg="add del mod">
          <ac:chgData name="Bjervig Joel" userId="35ac28f6-b95e-46e7-87c6-e42dfde02463" providerId="ADAL" clId="{39BD19D3-50FB-4757-B211-B0200FC9C8C0}" dt="2022-08-18T14:03:26.435" v="7104"/>
          <ac:cxnSpMkLst>
            <pc:docMk/>
            <pc:sldMk cId="282974667" sldId="259"/>
            <ac:cxnSpMk id="19" creationId="{F41015EE-166D-4A47-A739-B75700CFC6F9}"/>
          </ac:cxnSpMkLst>
        </pc:cxnChg>
        <pc:cxnChg chg="add mod">
          <ac:chgData name="Bjervig Joel" userId="35ac28f6-b95e-46e7-87c6-e42dfde02463" providerId="ADAL" clId="{39BD19D3-50FB-4757-B211-B0200FC9C8C0}" dt="2022-08-18T14:03:29.391" v="7106"/>
          <ac:cxnSpMkLst>
            <pc:docMk/>
            <pc:sldMk cId="282974667" sldId="259"/>
            <ac:cxnSpMk id="21" creationId="{C779CBDE-FD53-430A-80B6-9F026322D0EE}"/>
          </ac:cxnSpMkLst>
        </pc:cxnChg>
      </pc:sldChg>
      <pc:sldChg chg="modSp mod">
        <pc:chgData name="Bjervig Joel" userId="35ac28f6-b95e-46e7-87c6-e42dfde02463" providerId="ADAL" clId="{39BD19D3-50FB-4757-B211-B0200FC9C8C0}" dt="2022-08-19T09:25:10.847" v="10240" actId="20577"/>
        <pc:sldMkLst>
          <pc:docMk/>
          <pc:sldMk cId="3481145553" sldId="260"/>
        </pc:sldMkLst>
        <pc:spChg chg="mod">
          <ac:chgData name="Bjervig Joel" userId="35ac28f6-b95e-46e7-87c6-e42dfde02463" providerId="ADAL" clId="{39BD19D3-50FB-4757-B211-B0200FC9C8C0}" dt="2022-08-19T09:25:10.847" v="10240" actId="20577"/>
          <ac:spMkLst>
            <pc:docMk/>
            <pc:sldMk cId="3481145553" sldId="260"/>
            <ac:spMk id="3" creationId="{646A3827-FCAE-49ED-9131-C3B3F949A00F}"/>
          </ac:spMkLst>
        </pc:spChg>
      </pc:sldChg>
      <pc:sldChg chg="del">
        <pc:chgData name="Bjervig Joel" userId="35ac28f6-b95e-46e7-87c6-e42dfde02463" providerId="ADAL" clId="{39BD19D3-50FB-4757-B211-B0200FC9C8C0}" dt="2022-08-18T09:52:52.464" v="0" actId="47"/>
        <pc:sldMkLst>
          <pc:docMk/>
          <pc:sldMk cId="2007889559" sldId="261"/>
        </pc:sldMkLst>
      </pc:sldChg>
      <pc:sldChg chg="addSp delSp modSp mod">
        <pc:chgData name="Bjervig Joel" userId="35ac28f6-b95e-46e7-87c6-e42dfde02463" providerId="ADAL" clId="{39BD19D3-50FB-4757-B211-B0200FC9C8C0}" dt="2022-08-18T15:32:20.959" v="9659" actId="20577"/>
        <pc:sldMkLst>
          <pc:docMk/>
          <pc:sldMk cId="2337964539" sldId="263"/>
        </pc:sldMkLst>
        <pc:spChg chg="mod">
          <ac:chgData name="Bjervig Joel" userId="35ac28f6-b95e-46e7-87c6-e42dfde02463" providerId="ADAL" clId="{39BD19D3-50FB-4757-B211-B0200FC9C8C0}" dt="2022-08-18T11:34:41.756" v="3953" actId="20577"/>
          <ac:spMkLst>
            <pc:docMk/>
            <pc:sldMk cId="2337964539" sldId="263"/>
            <ac:spMk id="2" creationId="{CD945A12-5132-4FFC-ADC0-7A461B2797DF}"/>
          </ac:spMkLst>
        </pc:spChg>
        <pc:spChg chg="mod">
          <ac:chgData name="Bjervig Joel" userId="35ac28f6-b95e-46e7-87c6-e42dfde02463" providerId="ADAL" clId="{39BD19D3-50FB-4757-B211-B0200FC9C8C0}" dt="2022-08-18T15:32:20.959" v="9659" actId="20577"/>
          <ac:spMkLst>
            <pc:docMk/>
            <pc:sldMk cId="2337964539" sldId="263"/>
            <ac:spMk id="3" creationId="{44A15CA7-2D5F-41D6-A401-91AB525AC675}"/>
          </ac:spMkLst>
        </pc:spChg>
        <pc:picChg chg="add mod">
          <ac:chgData name="Bjervig Joel" userId="35ac28f6-b95e-46e7-87c6-e42dfde02463" providerId="ADAL" clId="{39BD19D3-50FB-4757-B211-B0200FC9C8C0}" dt="2022-08-18T11:16:36.087" v="2977" actId="1076"/>
          <ac:picMkLst>
            <pc:docMk/>
            <pc:sldMk cId="2337964539" sldId="263"/>
            <ac:picMk id="5" creationId="{B53F7235-DE3E-4DBD-9330-9365FE50234F}"/>
          </ac:picMkLst>
        </pc:picChg>
        <pc:picChg chg="del">
          <ac:chgData name="Bjervig Joel" userId="35ac28f6-b95e-46e7-87c6-e42dfde02463" providerId="ADAL" clId="{39BD19D3-50FB-4757-B211-B0200FC9C8C0}" dt="2022-08-18T11:09:20.318" v="2571" actId="478"/>
          <ac:picMkLst>
            <pc:docMk/>
            <pc:sldMk cId="2337964539" sldId="263"/>
            <ac:picMk id="10" creationId="{52CC0890-5CB3-404F-9332-F070320A5ED0}"/>
          </ac:picMkLst>
        </pc:picChg>
      </pc:sldChg>
      <pc:sldChg chg="modSp mod">
        <pc:chgData name="Bjervig Joel" userId="35ac28f6-b95e-46e7-87c6-e42dfde02463" providerId="ADAL" clId="{39BD19D3-50FB-4757-B211-B0200FC9C8C0}" dt="2022-08-20T07:13:30.356" v="10397" actId="20577"/>
        <pc:sldMkLst>
          <pc:docMk/>
          <pc:sldMk cId="1641307080" sldId="264"/>
        </pc:sldMkLst>
        <pc:spChg chg="mod">
          <ac:chgData name="Bjervig Joel" userId="35ac28f6-b95e-46e7-87c6-e42dfde02463" providerId="ADAL" clId="{39BD19D3-50FB-4757-B211-B0200FC9C8C0}" dt="2022-08-20T07:13:10.031" v="10367" actId="313"/>
          <ac:spMkLst>
            <pc:docMk/>
            <pc:sldMk cId="1641307080" sldId="264"/>
            <ac:spMk id="2" creationId="{78464A88-CBBD-47D3-87BA-53BA77539B32}"/>
          </ac:spMkLst>
        </pc:spChg>
        <pc:spChg chg="mod">
          <ac:chgData name="Bjervig Joel" userId="35ac28f6-b95e-46e7-87c6-e42dfde02463" providerId="ADAL" clId="{39BD19D3-50FB-4757-B211-B0200FC9C8C0}" dt="2022-08-20T07:13:30.356" v="10397" actId="20577"/>
          <ac:spMkLst>
            <pc:docMk/>
            <pc:sldMk cId="1641307080" sldId="264"/>
            <ac:spMk id="3" creationId="{926D54B7-41AC-4E70-A729-A0D6AB4E5C29}"/>
          </ac:spMkLst>
        </pc:spChg>
      </pc:sldChg>
      <pc:sldChg chg="del">
        <pc:chgData name="Bjervig Joel" userId="35ac28f6-b95e-46e7-87c6-e42dfde02463" providerId="ADAL" clId="{39BD19D3-50FB-4757-B211-B0200FC9C8C0}" dt="2022-08-18T09:53:06.220" v="3" actId="47"/>
        <pc:sldMkLst>
          <pc:docMk/>
          <pc:sldMk cId="156853721" sldId="265"/>
        </pc:sldMkLst>
      </pc:sldChg>
      <pc:sldChg chg="del">
        <pc:chgData name="Bjervig Joel" userId="35ac28f6-b95e-46e7-87c6-e42dfde02463" providerId="ADAL" clId="{39BD19D3-50FB-4757-B211-B0200FC9C8C0}" dt="2022-08-18T09:53:12.744" v="5" actId="47"/>
        <pc:sldMkLst>
          <pc:docMk/>
          <pc:sldMk cId="3203878477" sldId="270"/>
        </pc:sldMkLst>
      </pc:sldChg>
      <pc:sldChg chg="addSp delSp modSp mod">
        <pc:chgData name="Bjervig Joel" userId="35ac28f6-b95e-46e7-87c6-e42dfde02463" providerId="ADAL" clId="{39BD19D3-50FB-4757-B211-B0200FC9C8C0}" dt="2022-08-18T14:03:09.579" v="7102" actId="1076"/>
        <pc:sldMkLst>
          <pc:docMk/>
          <pc:sldMk cId="2257089210" sldId="271"/>
        </pc:sldMkLst>
        <pc:spChg chg="mod">
          <ac:chgData name="Bjervig Joel" userId="35ac28f6-b95e-46e7-87c6-e42dfde02463" providerId="ADAL" clId="{39BD19D3-50FB-4757-B211-B0200FC9C8C0}" dt="2022-08-18T13:43:20.926" v="6580" actId="20577"/>
          <ac:spMkLst>
            <pc:docMk/>
            <pc:sldMk cId="2257089210" sldId="271"/>
            <ac:spMk id="2" creationId="{ABAB3225-C417-48E4-9F49-5A62CF79AB2C}"/>
          </ac:spMkLst>
        </pc:spChg>
        <pc:spChg chg="mod">
          <ac:chgData name="Bjervig Joel" userId="35ac28f6-b95e-46e7-87c6-e42dfde02463" providerId="ADAL" clId="{39BD19D3-50FB-4757-B211-B0200FC9C8C0}" dt="2022-08-18T13:59:16.106" v="7037" actId="1076"/>
          <ac:spMkLst>
            <pc:docMk/>
            <pc:sldMk cId="2257089210" sldId="271"/>
            <ac:spMk id="10" creationId="{CCAB56C2-9B86-4D25-9D1D-47AC04983412}"/>
          </ac:spMkLst>
        </pc:spChg>
        <pc:spChg chg="mod">
          <ac:chgData name="Bjervig Joel" userId="35ac28f6-b95e-46e7-87c6-e42dfde02463" providerId="ADAL" clId="{39BD19D3-50FB-4757-B211-B0200FC9C8C0}" dt="2022-08-18T13:59:13.143" v="7036" actId="20577"/>
          <ac:spMkLst>
            <pc:docMk/>
            <pc:sldMk cId="2257089210" sldId="271"/>
            <ac:spMk id="11" creationId="{725E3749-03CD-4F23-BE83-78E05733E7DF}"/>
          </ac:spMkLst>
        </pc:spChg>
        <pc:spChg chg="mod">
          <ac:chgData name="Bjervig Joel" userId="35ac28f6-b95e-46e7-87c6-e42dfde02463" providerId="ADAL" clId="{39BD19D3-50FB-4757-B211-B0200FC9C8C0}" dt="2022-08-18T13:59:16.106" v="7037" actId="1076"/>
          <ac:spMkLst>
            <pc:docMk/>
            <pc:sldMk cId="2257089210" sldId="271"/>
            <ac:spMk id="12" creationId="{6AD9B89E-1027-4919-BA50-55C11774CDFA}"/>
          </ac:spMkLst>
        </pc:spChg>
        <pc:spChg chg="del">
          <ac:chgData name="Bjervig Joel" userId="35ac28f6-b95e-46e7-87c6-e42dfde02463" providerId="ADAL" clId="{39BD19D3-50FB-4757-B211-B0200FC9C8C0}" dt="2022-08-18T13:31:38.160" v="5782" actId="478"/>
          <ac:spMkLst>
            <pc:docMk/>
            <pc:sldMk cId="2257089210" sldId="271"/>
            <ac:spMk id="13" creationId="{2516197E-A12A-4E94-9D17-2C97765AFF8B}"/>
          </ac:spMkLst>
        </pc:spChg>
        <pc:spChg chg="mod">
          <ac:chgData name="Bjervig Joel" userId="35ac28f6-b95e-46e7-87c6-e42dfde02463" providerId="ADAL" clId="{39BD19D3-50FB-4757-B211-B0200FC9C8C0}" dt="2022-08-18T13:51:18.392" v="6884" actId="20577"/>
          <ac:spMkLst>
            <pc:docMk/>
            <pc:sldMk cId="2257089210" sldId="271"/>
            <ac:spMk id="14" creationId="{75B3AFE3-6064-4D31-A97A-F64BDF6CD084}"/>
          </ac:spMkLst>
        </pc:spChg>
        <pc:spChg chg="add mod">
          <ac:chgData name="Bjervig Joel" userId="35ac28f6-b95e-46e7-87c6-e42dfde02463" providerId="ADAL" clId="{39BD19D3-50FB-4757-B211-B0200FC9C8C0}" dt="2022-08-18T14:03:09.579" v="7102" actId="1076"/>
          <ac:spMkLst>
            <pc:docMk/>
            <pc:sldMk cId="2257089210" sldId="271"/>
            <ac:spMk id="21" creationId="{D6A4D2D9-795B-4F95-8532-F8742734A7E5}"/>
          </ac:spMkLst>
        </pc:spChg>
        <pc:spChg chg="add mod">
          <ac:chgData name="Bjervig Joel" userId="35ac28f6-b95e-46e7-87c6-e42dfde02463" providerId="ADAL" clId="{39BD19D3-50FB-4757-B211-B0200FC9C8C0}" dt="2022-08-18T13:53:19.600" v="6955" actId="20577"/>
          <ac:spMkLst>
            <pc:docMk/>
            <pc:sldMk cId="2257089210" sldId="271"/>
            <ac:spMk id="22" creationId="{F3113614-A00F-4C3D-8A74-F5D6C6C36A01}"/>
          </ac:spMkLst>
        </pc:spChg>
        <pc:spChg chg="add mod">
          <ac:chgData name="Bjervig Joel" userId="35ac28f6-b95e-46e7-87c6-e42dfde02463" providerId="ADAL" clId="{39BD19D3-50FB-4757-B211-B0200FC9C8C0}" dt="2022-08-18T13:51:41.175" v="6899" actId="571"/>
          <ac:spMkLst>
            <pc:docMk/>
            <pc:sldMk cId="2257089210" sldId="271"/>
            <ac:spMk id="25" creationId="{78356C60-417B-46E7-B6B8-3D5CC5ED5B82}"/>
          </ac:spMkLst>
        </pc:spChg>
        <pc:graphicFrameChg chg="del">
          <ac:chgData name="Bjervig Joel" userId="35ac28f6-b95e-46e7-87c6-e42dfde02463" providerId="ADAL" clId="{39BD19D3-50FB-4757-B211-B0200FC9C8C0}" dt="2022-08-18T13:31:46.070" v="5783" actId="478"/>
          <ac:graphicFrameMkLst>
            <pc:docMk/>
            <pc:sldMk cId="2257089210" sldId="271"/>
            <ac:graphicFrameMk id="6" creationId="{98663401-CAF6-46CF-A9D6-50CC4FCF92BF}"/>
          </ac:graphicFrameMkLst>
        </pc:graphicFrameChg>
        <pc:graphicFrameChg chg="del">
          <ac:chgData name="Bjervig Joel" userId="35ac28f6-b95e-46e7-87c6-e42dfde02463" providerId="ADAL" clId="{39BD19D3-50FB-4757-B211-B0200FC9C8C0}" dt="2022-08-18T13:31:46.070" v="5783" actId="478"/>
          <ac:graphicFrameMkLst>
            <pc:docMk/>
            <pc:sldMk cId="2257089210" sldId="271"/>
            <ac:graphicFrameMk id="8" creationId="{3FAA5BD5-A9EA-4A72-8933-EFAC231E163C}"/>
          </ac:graphicFrameMkLst>
        </pc:graphicFrameChg>
        <pc:graphicFrameChg chg="del">
          <ac:chgData name="Bjervig Joel" userId="35ac28f6-b95e-46e7-87c6-e42dfde02463" providerId="ADAL" clId="{39BD19D3-50FB-4757-B211-B0200FC9C8C0}" dt="2022-08-18T13:31:46.070" v="5783" actId="478"/>
          <ac:graphicFrameMkLst>
            <pc:docMk/>
            <pc:sldMk cId="2257089210" sldId="271"/>
            <ac:graphicFrameMk id="9" creationId="{66BE6B2C-2B51-4606-BDE4-8BE3EC56F422}"/>
          </ac:graphicFrameMkLst>
        </pc:graphicFrameChg>
        <pc:picChg chg="add mod ord">
          <ac:chgData name="Bjervig Joel" userId="35ac28f6-b95e-46e7-87c6-e42dfde02463" providerId="ADAL" clId="{39BD19D3-50FB-4757-B211-B0200FC9C8C0}" dt="2022-08-18T13:46:24.967" v="6768" actId="1076"/>
          <ac:picMkLst>
            <pc:docMk/>
            <pc:sldMk cId="2257089210" sldId="271"/>
            <ac:picMk id="4" creationId="{EC252424-E996-4EC9-B3B2-2D53E8B578B5}"/>
          </ac:picMkLst>
        </pc:picChg>
        <pc:picChg chg="add mod ord">
          <ac:chgData name="Bjervig Joel" userId="35ac28f6-b95e-46e7-87c6-e42dfde02463" providerId="ADAL" clId="{39BD19D3-50FB-4757-B211-B0200FC9C8C0}" dt="2022-08-18T13:46:24.967" v="6768" actId="1076"/>
          <ac:picMkLst>
            <pc:docMk/>
            <pc:sldMk cId="2257089210" sldId="271"/>
            <ac:picMk id="7" creationId="{C2ACDAF8-1DC8-48D0-A345-EF9AAC919FAB}"/>
          </ac:picMkLst>
        </pc:picChg>
        <pc:picChg chg="add mod ord">
          <ac:chgData name="Bjervig Joel" userId="35ac28f6-b95e-46e7-87c6-e42dfde02463" providerId="ADAL" clId="{39BD19D3-50FB-4757-B211-B0200FC9C8C0}" dt="2022-08-18T14:02:41.529" v="7097" actId="1076"/>
          <ac:picMkLst>
            <pc:docMk/>
            <pc:sldMk cId="2257089210" sldId="271"/>
            <ac:picMk id="16" creationId="{C1EE639E-E162-4674-B341-AC6850BA700A}"/>
          </ac:picMkLst>
        </pc:picChg>
        <pc:cxnChg chg="add del">
          <ac:chgData name="Bjervig Joel" userId="35ac28f6-b95e-46e7-87c6-e42dfde02463" providerId="ADAL" clId="{39BD19D3-50FB-4757-B211-B0200FC9C8C0}" dt="2022-08-18T13:46:37.328" v="6770" actId="11529"/>
          <ac:cxnSpMkLst>
            <pc:docMk/>
            <pc:sldMk cId="2257089210" sldId="271"/>
            <ac:cxnSpMk id="18" creationId="{167EF971-F88A-42DB-8468-30EBE5D227C1}"/>
          </ac:cxnSpMkLst>
        </pc:cxnChg>
        <pc:cxnChg chg="add mod">
          <ac:chgData name="Bjervig Joel" userId="35ac28f6-b95e-46e7-87c6-e42dfde02463" providerId="ADAL" clId="{39BD19D3-50FB-4757-B211-B0200FC9C8C0}" dt="2022-08-18T14:03:09.579" v="7102" actId="1076"/>
          <ac:cxnSpMkLst>
            <pc:docMk/>
            <pc:sldMk cId="2257089210" sldId="271"/>
            <ac:cxnSpMk id="20" creationId="{2320863C-4935-4811-9C13-C7E2D79EFBAC}"/>
          </ac:cxnSpMkLst>
        </pc:cxnChg>
      </pc:sldChg>
      <pc:sldChg chg="modSp mod">
        <pc:chgData name="Bjervig Joel" userId="35ac28f6-b95e-46e7-87c6-e42dfde02463" providerId="ADAL" clId="{39BD19D3-50FB-4757-B211-B0200FC9C8C0}" dt="2022-08-18T14:42:53.524" v="9195" actId="20577"/>
        <pc:sldMkLst>
          <pc:docMk/>
          <pc:sldMk cId="3068643947" sldId="272"/>
        </pc:sldMkLst>
        <pc:spChg chg="mod">
          <ac:chgData name="Bjervig Joel" userId="35ac28f6-b95e-46e7-87c6-e42dfde02463" providerId="ADAL" clId="{39BD19D3-50FB-4757-B211-B0200FC9C8C0}" dt="2022-08-18T14:42:53.524" v="9195" actId="20577"/>
          <ac:spMkLst>
            <pc:docMk/>
            <pc:sldMk cId="3068643947" sldId="272"/>
            <ac:spMk id="2" creationId="{928690FF-FEB5-4C86-B3B9-BE176C9FDA9F}"/>
          </ac:spMkLst>
        </pc:spChg>
        <pc:spChg chg="mod">
          <ac:chgData name="Bjervig Joel" userId="35ac28f6-b95e-46e7-87c6-e42dfde02463" providerId="ADAL" clId="{39BD19D3-50FB-4757-B211-B0200FC9C8C0}" dt="2022-08-18T14:26:26.145" v="9064" actId="20577"/>
          <ac:spMkLst>
            <pc:docMk/>
            <pc:sldMk cId="3068643947" sldId="272"/>
            <ac:spMk id="3" creationId="{D81AC49F-0209-4FE8-8EC2-FCFBD3F8A0DB}"/>
          </ac:spMkLst>
        </pc:spChg>
      </pc:sldChg>
      <pc:sldChg chg="del">
        <pc:chgData name="Bjervig Joel" userId="35ac28f6-b95e-46e7-87c6-e42dfde02463" providerId="ADAL" clId="{39BD19D3-50FB-4757-B211-B0200FC9C8C0}" dt="2022-08-18T09:53:06.965" v="4" actId="47"/>
        <pc:sldMkLst>
          <pc:docMk/>
          <pc:sldMk cId="4284537165" sldId="275"/>
        </pc:sldMkLst>
      </pc:sldChg>
      <pc:sldChg chg="del">
        <pc:chgData name="Bjervig Joel" userId="35ac28f6-b95e-46e7-87c6-e42dfde02463" providerId="ADAL" clId="{39BD19D3-50FB-4757-B211-B0200FC9C8C0}" dt="2022-08-18T09:53:03.914" v="2" actId="47"/>
        <pc:sldMkLst>
          <pc:docMk/>
          <pc:sldMk cId="1700580610" sldId="276"/>
        </pc:sldMkLst>
      </pc:sldChg>
      <pc:sldChg chg="modSp mod ord">
        <pc:chgData name="Bjervig Joel" userId="35ac28f6-b95e-46e7-87c6-e42dfde02463" providerId="ADAL" clId="{39BD19D3-50FB-4757-B211-B0200FC9C8C0}" dt="2022-08-19T11:49:49.018" v="10256" actId="20577"/>
        <pc:sldMkLst>
          <pc:docMk/>
          <pc:sldMk cId="3790637165" sldId="278"/>
        </pc:sldMkLst>
        <pc:spChg chg="mod">
          <ac:chgData name="Bjervig Joel" userId="35ac28f6-b95e-46e7-87c6-e42dfde02463" providerId="ADAL" clId="{39BD19D3-50FB-4757-B211-B0200FC9C8C0}" dt="2022-08-19T11:49:49.018" v="10256" actId="20577"/>
          <ac:spMkLst>
            <pc:docMk/>
            <pc:sldMk cId="3790637165" sldId="278"/>
            <ac:spMk id="3" creationId="{8ABE2D92-8A23-47BC-844D-20ADF5060407}"/>
          </ac:spMkLst>
        </pc:spChg>
      </pc:sldChg>
      <pc:sldChg chg="addSp delSp modSp mod">
        <pc:chgData name="Bjervig Joel" userId="35ac28f6-b95e-46e7-87c6-e42dfde02463" providerId="ADAL" clId="{39BD19D3-50FB-4757-B211-B0200FC9C8C0}" dt="2022-08-18T15:31:34.897" v="9616" actId="1076"/>
        <pc:sldMkLst>
          <pc:docMk/>
          <pc:sldMk cId="2217879331" sldId="279"/>
        </pc:sldMkLst>
        <pc:spChg chg="mod">
          <ac:chgData name="Bjervig Joel" userId="35ac28f6-b95e-46e7-87c6-e42dfde02463" providerId="ADAL" clId="{39BD19D3-50FB-4757-B211-B0200FC9C8C0}" dt="2022-08-18T14:44:00.765" v="9205" actId="20577"/>
          <ac:spMkLst>
            <pc:docMk/>
            <pc:sldMk cId="2217879331" sldId="279"/>
            <ac:spMk id="2" creationId="{928690FF-FEB5-4C86-B3B9-BE176C9FDA9F}"/>
          </ac:spMkLst>
        </pc:spChg>
        <pc:spChg chg="mod">
          <ac:chgData name="Bjervig Joel" userId="35ac28f6-b95e-46e7-87c6-e42dfde02463" providerId="ADAL" clId="{39BD19D3-50FB-4757-B211-B0200FC9C8C0}" dt="2022-08-18T15:31:22.253" v="9614" actId="255"/>
          <ac:spMkLst>
            <pc:docMk/>
            <pc:sldMk cId="2217879331" sldId="279"/>
            <ac:spMk id="3" creationId="{D81AC49F-0209-4FE8-8EC2-FCFBD3F8A0DB}"/>
          </ac:spMkLst>
        </pc:spChg>
        <pc:picChg chg="add mod">
          <ac:chgData name="Bjervig Joel" userId="35ac28f6-b95e-46e7-87c6-e42dfde02463" providerId="ADAL" clId="{39BD19D3-50FB-4757-B211-B0200FC9C8C0}" dt="2022-08-18T15:30:50.418" v="9608" actId="1076"/>
          <ac:picMkLst>
            <pc:docMk/>
            <pc:sldMk cId="2217879331" sldId="279"/>
            <ac:picMk id="5" creationId="{4199655D-375B-46DA-B75E-FD4DC9E004AD}"/>
          </ac:picMkLst>
        </pc:picChg>
        <pc:picChg chg="add mod modCrop">
          <ac:chgData name="Bjervig Joel" userId="35ac28f6-b95e-46e7-87c6-e42dfde02463" providerId="ADAL" clId="{39BD19D3-50FB-4757-B211-B0200FC9C8C0}" dt="2022-08-18T15:30:53.674" v="9609" actId="1076"/>
          <ac:picMkLst>
            <pc:docMk/>
            <pc:sldMk cId="2217879331" sldId="279"/>
            <ac:picMk id="7" creationId="{3BDCE352-52A0-4650-92D6-430C2E79C2AD}"/>
          </ac:picMkLst>
        </pc:picChg>
        <pc:picChg chg="add del">
          <ac:chgData name="Bjervig Joel" userId="35ac28f6-b95e-46e7-87c6-e42dfde02463" providerId="ADAL" clId="{39BD19D3-50FB-4757-B211-B0200FC9C8C0}" dt="2022-08-18T10:02:01.410" v="177" actId="22"/>
          <ac:picMkLst>
            <pc:docMk/>
            <pc:sldMk cId="2217879331" sldId="279"/>
            <ac:picMk id="9" creationId="{B4B94430-08D5-44D0-98B3-85F9315EF7C0}"/>
          </ac:picMkLst>
        </pc:picChg>
        <pc:picChg chg="add mod">
          <ac:chgData name="Bjervig Joel" userId="35ac28f6-b95e-46e7-87c6-e42dfde02463" providerId="ADAL" clId="{39BD19D3-50FB-4757-B211-B0200FC9C8C0}" dt="2022-08-18T15:31:34.897" v="9616" actId="1076"/>
          <ac:picMkLst>
            <pc:docMk/>
            <pc:sldMk cId="2217879331" sldId="279"/>
            <ac:picMk id="11" creationId="{0BA967AE-986B-48BF-AD7E-D71A056EA841}"/>
          </ac:picMkLst>
        </pc:picChg>
        <pc:picChg chg="add mod">
          <ac:chgData name="Bjervig Joel" userId="35ac28f6-b95e-46e7-87c6-e42dfde02463" providerId="ADAL" clId="{39BD19D3-50FB-4757-B211-B0200FC9C8C0}" dt="2022-08-18T15:31:34.897" v="9616" actId="1076"/>
          <ac:picMkLst>
            <pc:docMk/>
            <pc:sldMk cId="2217879331" sldId="279"/>
            <ac:picMk id="13" creationId="{52AB099C-A3B3-4A97-B3B5-01983DF0D168}"/>
          </ac:picMkLst>
        </pc:picChg>
        <pc:picChg chg="add mod">
          <ac:chgData name="Bjervig Joel" userId="35ac28f6-b95e-46e7-87c6-e42dfde02463" providerId="ADAL" clId="{39BD19D3-50FB-4757-B211-B0200FC9C8C0}" dt="2022-08-18T15:31:34.897" v="9616" actId="1076"/>
          <ac:picMkLst>
            <pc:docMk/>
            <pc:sldMk cId="2217879331" sldId="279"/>
            <ac:picMk id="15" creationId="{BBC823EE-AB09-436D-ABD9-EA9AB3572DD4}"/>
          </ac:picMkLst>
        </pc:picChg>
        <pc:picChg chg="add del">
          <ac:chgData name="Bjervig Joel" userId="35ac28f6-b95e-46e7-87c6-e42dfde02463" providerId="ADAL" clId="{39BD19D3-50FB-4757-B211-B0200FC9C8C0}" dt="2022-08-18T10:09:31.480" v="388" actId="22"/>
          <ac:picMkLst>
            <pc:docMk/>
            <pc:sldMk cId="2217879331" sldId="279"/>
            <ac:picMk id="17" creationId="{73CBD2F1-C16B-476C-86F1-E5B18D6D7B90}"/>
          </ac:picMkLst>
        </pc:picChg>
        <pc:picChg chg="add mod">
          <ac:chgData name="Bjervig Joel" userId="35ac28f6-b95e-46e7-87c6-e42dfde02463" providerId="ADAL" clId="{39BD19D3-50FB-4757-B211-B0200FC9C8C0}" dt="2022-08-18T15:30:56.095" v="9610" actId="1076"/>
          <ac:picMkLst>
            <pc:docMk/>
            <pc:sldMk cId="2217879331" sldId="279"/>
            <ac:picMk id="19" creationId="{76C32984-4514-4EB9-A9D3-176F7CFC6CF0}"/>
          </ac:picMkLst>
        </pc:picChg>
      </pc:sldChg>
      <pc:sldChg chg="modSp">
        <pc:chgData name="Bjervig Joel" userId="35ac28f6-b95e-46e7-87c6-e42dfde02463" providerId="ADAL" clId="{39BD19D3-50FB-4757-B211-B0200FC9C8C0}" dt="2022-08-18T09:58:18.868" v="139" actId="20577"/>
        <pc:sldMkLst>
          <pc:docMk/>
          <pc:sldMk cId="1238896244" sldId="280"/>
        </pc:sldMkLst>
        <pc:spChg chg="mod">
          <ac:chgData name="Bjervig Joel" userId="35ac28f6-b95e-46e7-87c6-e42dfde02463" providerId="ADAL" clId="{39BD19D3-50FB-4757-B211-B0200FC9C8C0}" dt="2022-08-18T09:58:18.868" v="139" actId="20577"/>
          <ac:spMkLst>
            <pc:docMk/>
            <pc:sldMk cId="1238896244" sldId="280"/>
            <ac:spMk id="12" creationId="{EA56EA73-6C35-47FE-ACD0-CEB7DB4512CF}"/>
          </ac:spMkLst>
        </pc:spChg>
      </pc:sldChg>
      <pc:sldChg chg="del">
        <pc:chgData name="Bjervig Joel" userId="35ac28f6-b95e-46e7-87c6-e42dfde02463" providerId="ADAL" clId="{39BD19D3-50FB-4757-B211-B0200FC9C8C0}" dt="2022-08-18T09:52:58.483" v="1" actId="47"/>
        <pc:sldMkLst>
          <pc:docMk/>
          <pc:sldMk cId="659259241" sldId="281"/>
        </pc:sldMkLst>
      </pc:sldChg>
      <pc:sldChg chg="del">
        <pc:chgData name="Bjervig Joel" userId="35ac28f6-b95e-46e7-87c6-e42dfde02463" providerId="ADAL" clId="{39BD19D3-50FB-4757-B211-B0200FC9C8C0}" dt="2022-08-18T13:53:34.009" v="6956" actId="2696"/>
        <pc:sldMkLst>
          <pc:docMk/>
          <pc:sldMk cId="992947135" sldId="282"/>
        </pc:sldMkLst>
      </pc:sldChg>
      <pc:sldChg chg="modSp mod">
        <pc:chgData name="Bjervig Joel" userId="35ac28f6-b95e-46e7-87c6-e42dfde02463" providerId="ADAL" clId="{39BD19D3-50FB-4757-B211-B0200FC9C8C0}" dt="2022-08-19T09:08:43.946" v="9868" actId="20577"/>
        <pc:sldMkLst>
          <pc:docMk/>
          <pc:sldMk cId="2532518032" sldId="288"/>
        </pc:sldMkLst>
        <pc:spChg chg="mod">
          <ac:chgData name="Bjervig Joel" userId="35ac28f6-b95e-46e7-87c6-e42dfde02463" providerId="ADAL" clId="{39BD19D3-50FB-4757-B211-B0200FC9C8C0}" dt="2022-08-19T09:08:43.946" v="9868" actId="20577"/>
          <ac:spMkLst>
            <pc:docMk/>
            <pc:sldMk cId="2532518032" sldId="288"/>
            <ac:spMk id="3" creationId="{1CC7FDFC-A87F-4368-A410-8FAD7A79428E}"/>
          </ac:spMkLst>
        </pc:spChg>
      </pc:sldChg>
      <pc:sldChg chg="addSp modSp new mod">
        <pc:chgData name="Bjervig Joel" userId="35ac28f6-b95e-46e7-87c6-e42dfde02463" providerId="ADAL" clId="{39BD19D3-50FB-4757-B211-B0200FC9C8C0}" dt="2022-08-19T09:14:05.257" v="9935" actId="1076"/>
        <pc:sldMkLst>
          <pc:docMk/>
          <pc:sldMk cId="4199885443" sldId="289"/>
        </pc:sldMkLst>
        <pc:spChg chg="mod">
          <ac:chgData name="Bjervig Joel" userId="35ac28f6-b95e-46e7-87c6-e42dfde02463" providerId="ADAL" clId="{39BD19D3-50FB-4757-B211-B0200FC9C8C0}" dt="2022-08-18T10:11:04.576" v="403" actId="20577"/>
          <ac:spMkLst>
            <pc:docMk/>
            <pc:sldMk cId="4199885443" sldId="289"/>
            <ac:spMk id="2" creationId="{0A4AEC7C-BB2A-433C-96CA-0EF9481BB4C1}"/>
          </ac:spMkLst>
        </pc:spChg>
        <pc:spChg chg="mod">
          <ac:chgData name="Bjervig Joel" userId="35ac28f6-b95e-46e7-87c6-e42dfde02463" providerId="ADAL" clId="{39BD19D3-50FB-4757-B211-B0200FC9C8C0}" dt="2022-08-19T09:13:14.278" v="9921" actId="20577"/>
          <ac:spMkLst>
            <pc:docMk/>
            <pc:sldMk cId="4199885443" sldId="289"/>
            <ac:spMk id="3" creationId="{2EC26D64-5AB2-48E3-941E-112340E97C5C}"/>
          </ac:spMkLst>
        </pc:spChg>
        <pc:spChg chg="add mod ord">
          <ac:chgData name="Bjervig Joel" userId="35ac28f6-b95e-46e7-87c6-e42dfde02463" providerId="ADAL" clId="{39BD19D3-50FB-4757-B211-B0200FC9C8C0}" dt="2022-08-19T09:14:05.257" v="9935" actId="1076"/>
          <ac:spMkLst>
            <pc:docMk/>
            <pc:sldMk cId="4199885443" sldId="289"/>
            <ac:spMk id="4" creationId="{3F31A6DE-3C19-4204-99A2-BBCC86DE4417}"/>
          </ac:spMkLst>
        </pc:spChg>
        <pc:picChg chg="add mod">
          <ac:chgData name="Bjervig Joel" userId="35ac28f6-b95e-46e7-87c6-e42dfde02463" providerId="ADAL" clId="{39BD19D3-50FB-4757-B211-B0200FC9C8C0}" dt="2022-08-19T09:10:11.427" v="9870" actId="1076"/>
          <ac:picMkLst>
            <pc:docMk/>
            <pc:sldMk cId="4199885443" sldId="289"/>
            <ac:picMk id="5" creationId="{650D7B07-A595-460A-A364-20FBCA3CA6C4}"/>
          </ac:picMkLst>
        </pc:picChg>
        <pc:picChg chg="add mod">
          <ac:chgData name="Bjervig Joel" userId="35ac28f6-b95e-46e7-87c6-e42dfde02463" providerId="ADAL" clId="{39BD19D3-50FB-4757-B211-B0200FC9C8C0}" dt="2022-08-19T09:10:31.110" v="9874" actId="1076"/>
          <ac:picMkLst>
            <pc:docMk/>
            <pc:sldMk cId="4199885443" sldId="289"/>
            <ac:picMk id="7" creationId="{348198DC-8B31-4541-B818-5DD1BB5BAAB5}"/>
          </ac:picMkLst>
        </pc:picChg>
        <pc:picChg chg="add mod modCrop">
          <ac:chgData name="Bjervig Joel" userId="35ac28f6-b95e-46e7-87c6-e42dfde02463" providerId="ADAL" clId="{39BD19D3-50FB-4757-B211-B0200FC9C8C0}" dt="2022-08-19T09:14:05.257" v="9935" actId="1076"/>
          <ac:picMkLst>
            <pc:docMk/>
            <pc:sldMk cId="4199885443" sldId="289"/>
            <ac:picMk id="9" creationId="{3C04EA49-F880-4495-950C-D0EC98AB11F2}"/>
          </ac:picMkLst>
        </pc:picChg>
      </pc:sldChg>
      <pc:sldChg chg="addSp delSp modSp new del mod">
        <pc:chgData name="Bjervig Joel" userId="35ac28f6-b95e-46e7-87c6-e42dfde02463" providerId="ADAL" clId="{39BD19D3-50FB-4757-B211-B0200FC9C8C0}" dt="2022-08-18T14:27:37.228" v="9099" actId="47"/>
        <pc:sldMkLst>
          <pc:docMk/>
          <pc:sldMk cId="1230826483" sldId="290"/>
        </pc:sldMkLst>
        <pc:spChg chg="mod">
          <ac:chgData name="Bjervig Joel" userId="35ac28f6-b95e-46e7-87c6-e42dfde02463" providerId="ADAL" clId="{39BD19D3-50FB-4757-B211-B0200FC9C8C0}" dt="2022-08-18T10:19:40.339" v="1028" actId="313"/>
          <ac:spMkLst>
            <pc:docMk/>
            <pc:sldMk cId="1230826483" sldId="290"/>
            <ac:spMk id="2" creationId="{553EB74C-82C4-4844-87C7-7F2989618DDB}"/>
          </ac:spMkLst>
        </pc:spChg>
        <pc:spChg chg="del mod">
          <ac:chgData name="Bjervig Joel" userId="35ac28f6-b95e-46e7-87c6-e42dfde02463" providerId="ADAL" clId="{39BD19D3-50FB-4757-B211-B0200FC9C8C0}" dt="2022-08-18T10:20:58.847" v="1210" actId="478"/>
          <ac:spMkLst>
            <pc:docMk/>
            <pc:sldMk cId="1230826483" sldId="290"/>
            <ac:spMk id="3" creationId="{6F79B0ED-48A9-43D5-BADB-763E20F72A63}"/>
          </ac:spMkLst>
        </pc:spChg>
        <pc:spChg chg="add del mod">
          <ac:chgData name="Bjervig Joel" userId="35ac28f6-b95e-46e7-87c6-e42dfde02463" providerId="ADAL" clId="{39BD19D3-50FB-4757-B211-B0200FC9C8C0}" dt="2022-08-18T14:24:50.539" v="9057" actId="478"/>
          <ac:spMkLst>
            <pc:docMk/>
            <pc:sldMk cId="1230826483" sldId="290"/>
            <ac:spMk id="5" creationId="{C8A92B25-0D7B-41DC-AD31-15C03EDEF55F}"/>
          </ac:spMkLst>
        </pc:spChg>
        <pc:picChg chg="add del mod">
          <ac:chgData name="Bjervig Joel" userId="35ac28f6-b95e-46e7-87c6-e42dfde02463" providerId="ADAL" clId="{39BD19D3-50FB-4757-B211-B0200FC9C8C0}" dt="2022-08-18T10:42:25.902" v="1494" actId="478"/>
          <ac:picMkLst>
            <pc:docMk/>
            <pc:sldMk cId="1230826483" sldId="290"/>
            <ac:picMk id="6" creationId="{F7B24E6D-CCE0-470D-8A62-FB420EE85902}"/>
          </ac:picMkLst>
        </pc:picChg>
      </pc:sldChg>
      <pc:sldChg chg="addSp delSp modSp new del mod addCm delCm">
        <pc:chgData name="Bjervig Joel" userId="35ac28f6-b95e-46e7-87c6-e42dfde02463" providerId="ADAL" clId="{39BD19D3-50FB-4757-B211-B0200FC9C8C0}" dt="2022-08-18T10:42:14.615" v="1493" actId="47"/>
        <pc:sldMkLst>
          <pc:docMk/>
          <pc:sldMk cId="1515139384" sldId="291"/>
        </pc:sldMkLst>
        <pc:spChg chg="mod">
          <ac:chgData name="Bjervig Joel" userId="35ac28f6-b95e-46e7-87c6-e42dfde02463" providerId="ADAL" clId="{39BD19D3-50FB-4757-B211-B0200FC9C8C0}" dt="2022-08-18T10:23:02.847" v="1313" actId="20577"/>
          <ac:spMkLst>
            <pc:docMk/>
            <pc:sldMk cId="1515139384" sldId="291"/>
            <ac:spMk id="2" creationId="{7B6B4574-DA05-4EA0-93D9-A600FCD376F7}"/>
          </ac:spMkLst>
        </pc:spChg>
        <pc:spChg chg="mod">
          <ac:chgData name="Bjervig Joel" userId="35ac28f6-b95e-46e7-87c6-e42dfde02463" providerId="ADAL" clId="{39BD19D3-50FB-4757-B211-B0200FC9C8C0}" dt="2022-08-18T10:36:34.119" v="1354" actId="14100"/>
          <ac:spMkLst>
            <pc:docMk/>
            <pc:sldMk cId="1515139384" sldId="291"/>
            <ac:spMk id="3" creationId="{FF3CDCFC-6614-4C2B-90A6-9DEDDFCB7BF1}"/>
          </ac:spMkLst>
        </pc:spChg>
        <pc:spChg chg="del mod">
          <ac:chgData name="Bjervig Joel" userId="35ac28f6-b95e-46e7-87c6-e42dfde02463" providerId="ADAL" clId="{39BD19D3-50FB-4757-B211-B0200FC9C8C0}" dt="2022-08-18T10:22:47.884" v="1276" actId="478"/>
          <ac:spMkLst>
            <pc:docMk/>
            <pc:sldMk cId="1515139384" sldId="291"/>
            <ac:spMk id="4" creationId="{9F9D76B4-EBCA-4199-83F9-878C66158A15}"/>
          </ac:spMkLst>
        </pc:spChg>
        <pc:spChg chg="del">
          <ac:chgData name="Bjervig Joel" userId="35ac28f6-b95e-46e7-87c6-e42dfde02463" providerId="ADAL" clId="{39BD19D3-50FB-4757-B211-B0200FC9C8C0}" dt="2022-08-18T10:21:44.595" v="1225" actId="478"/>
          <ac:spMkLst>
            <pc:docMk/>
            <pc:sldMk cId="1515139384" sldId="291"/>
            <ac:spMk id="5" creationId="{830B4470-A3FC-4EDA-988B-DD2B0ED745FF}"/>
          </ac:spMkLst>
        </pc:spChg>
        <pc:spChg chg="del">
          <ac:chgData name="Bjervig Joel" userId="35ac28f6-b95e-46e7-87c6-e42dfde02463" providerId="ADAL" clId="{39BD19D3-50FB-4757-B211-B0200FC9C8C0}" dt="2022-08-18T10:22:49.449" v="1277" actId="478"/>
          <ac:spMkLst>
            <pc:docMk/>
            <pc:sldMk cId="1515139384" sldId="291"/>
            <ac:spMk id="6" creationId="{0180BABB-0230-4C0B-8ECA-0B0034F73DDD}"/>
          </ac:spMkLst>
        </pc:spChg>
        <pc:spChg chg="add mod">
          <ac:chgData name="Bjervig Joel" userId="35ac28f6-b95e-46e7-87c6-e42dfde02463" providerId="ADAL" clId="{39BD19D3-50FB-4757-B211-B0200FC9C8C0}" dt="2022-08-18T10:22:28.869" v="1243" actId="20577"/>
          <ac:spMkLst>
            <pc:docMk/>
            <pc:sldMk cId="1515139384" sldId="291"/>
            <ac:spMk id="11" creationId="{25291C31-6E49-4973-8415-3686E11A88F0}"/>
          </ac:spMkLst>
        </pc:spChg>
        <pc:spChg chg="add mod">
          <ac:chgData name="Bjervig Joel" userId="35ac28f6-b95e-46e7-87c6-e42dfde02463" providerId="ADAL" clId="{39BD19D3-50FB-4757-B211-B0200FC9C8C0}" dt="2022-08-18T10:22:37.971" v="1274" actId="20577"/>
          <ac:spMkLst>
            <pc:docMk/>
            <pc:sldMk cId="1515139384" sldId="291"/>
            <ac:spMk id="12" creationId="{C74A1164-49D6-4DB9-ABB8-DDC952632B63}"/>
          </ac:spMkLst>
        </pc:spChg>
        <pc:picChg chg="add del">
          <ac:chgData name="Bjervig Joel" userId="35ac28f6-b95e-46e7-87c6-e42dfde02463" providerId="ADAL" clId="{39BD19D3-50FB-4757-B211-B0200FC9C8C0}" dt="2022-08-18T10:21:50.574" v="1227" actId="22"/>
          <ac:picMkLst>
            <pc:docMk/>
            <pc:sldMk cId="1515139384" sldId="291"/>
            <ac:picMk id="8" creationId="{FF92C13A-2CDF-4D83-AABA-30EF7B66E07A}"/>
          </ac:picMkLst>
        </pc:picChg>
        <pc:picChg chg="add del">
          <ac:chgData name="Bjervig Joel" userId="35ac28f6-b95e-46e7-87c6-e42dfde02463" providerId="ADAL" clId="{39BD19D3-50FB-4757-B211-B0200FC9C8C0}" dt="2022-08-18T10:22:09.076" v="1232" actId="22"/>
          <ac:picMkLst>
            <pc:docMk/>
            <pc:sldMk cId="1515139384" sldId="291"/>
            <ac:picMk id="10" creationId="{2C692F31-6A24-463A-88E5-CD41293DEC3B}"/>
          </ac:picMkLst>
        </pc:picChg>
        <pc:picChg chg="add mod">
          <ac:chgData name="Bjervig Joel" userId="35ac28f6-b95e-46e7-87c6-e42dfde02463" providerId="ADAL" clId="{39BD19D3-50FB-4757-B211-B0200FC9C8C0}" dt="2022-08-18T10:25:58.507" v="1319" actId="1076"/>
          <ac:picMkLst>
            <pc:docMk/>
            <pc:sldMk cId="1515139384" sldId="291"/>
            <ac:picMk id="14" creationId="{1559329E-3E12-41D7-BD90-2C11821231CF}"/>
          </ac:picMkLst>
        </pc:picChg>
        <pc:picChg chg="add mod">
          <ac:chgData name="Bjervig Joel" userId="35ac28f6-b95e-46e7-87c6-e42dfde02463" providerId="ADAL" clId="{39BD19D3-50FB-4757-B211-B0200FC9C8C0}" dt="2022-08-18T10:25:49.745" v="1316" actId="931"/>
          <ac:picMkLst>
            <pc:docMk/>
            <pc:sldMk cId="1515139384" sldId="291"/>
            <ac:picMk id="16" creationId="{6F53C837-9372-4BCF-9965-71EF642B9D14}"/>
          </ac:picMkLst>
        </pc:picChg>
        <pc:picChg chg="add mod">
          <ac:chgData name="Bjervig Joel" userId="35ac28f6-b95e-46e7-87c6-e42dfde02463" providerId="ADAL" clId="{39BD19D3-50FB-4757-B211-B0200FC9C8C0}" dt="2022-08-18T10:25:55.437" v="1318" actId="1076"/>
          <ac:picMkLst>
            <pc:docMk/>
            <pc:sldMk cId="1515139384" sldId="291"/>
            <ac:picMk id="18" creationId="{8755A4A1-BC18-47CA-AFB3-36A03C49FFFF}"/>
          </ac:picMkLst>
        </pc:picChg>
      </pc:sldChg>
      <pc:sldChg chg="addSp modSp new mod">
        <pc:chgData name="Bjervig Joel" userId="35ac28f6-b95e-46e7-87c6-e42dfde02463" providerId="ADAL" clId="{39BD19D3-50FB-4757-B211-B0200FC9C8C0}" dt="2022-08-18T14:50:49.503" v="9210" actId="1076"/>
        <pc:sldMkLst>
          <pc:docMk/>
          <pc:sldMk cId="1830564342" sldId="292"/>
        </pc:sldMkLst>
        <pc:spChg chg="mod">
          <ac:chgData name="Bjervig Joel" userId="35ac28f6-b95e-46e7-87c6-e42dfde02463" providerId="ADAL" clId="{39BD19D3-50FB-4757-B211-B0200FC9C8C0}" dt="2022-08-18T10:37:44.134" v="1400" actId="20577"/>
          <ac:spMkLst>
            <pc:docMk/>
            <pc:sldMk cId="1830564342" sldId="292"/>
            <ac:spMk id="2" creationId="{435C0349-10EC-4DA1-835B-D06E350D01C0}"/>
          </ac:spMkLst>
        </pc:spChg>
        <pc:spChg chg="mod">
          <ac:chgData name="Bjervig Joel" userId="35ac28f6-b95e-46e7-87c6-e42dfde02463" providerId="ADAL" clId="{39BD19D3-50FB-4757-B211-B0200FC9C8C0}" dt="2022-08-18T11:06:56.913" v="2419" actId="20577"/>
          <ac:spMkLst>
            <pc:docMk/>
            <pc:sldMk cId="1830564342" sldId="292"/>
            <ac:spMk id="3" creationId="{8DE47BCB-4592-4B5D-AFDF-7807EDD59B01}"/>
          </ac:spMkLst>
        </pc:spChg>
        <pc:picChg chg="add mod ord modCrop">
          <ac:chgData name="Bjervig Joel" userId="35ac28f6-b95e-46e7-87c6-e42dfde02463" providerId="ADAL" clId="{39BD19D3-50FB-4757-B211-B0200FC9C8C0}" dt="2022-08-18T14:50:49.503" v="9210" actId="1076"/>
          <ac:picMkLst>
            <pc:docMk/>
            <pc:sldMk cId="1830564342" sldId="292"/>
            <ac:picMk id="4" creationId="{6D5D433B-2EF9-462A-BA7A-E10E2AAAF6BA}"/>
          </ac:picMkLst>
        </pc:picChg>
      </pc:sldChg>
      <pc:sldChg chg="addSp delSp modSp add mod ord">
        <pc:chgData name="Bjervig Joel" userId="35ac28f6-b95e-46e7-87c6-e42dfde02463" providerId="ADAL" clId="{39BD19D3-50FB-4757-B211-B0200FC9C8C0}" dt="2022-08-18T14:52:19.559" v="9219" actId="20577"/>
        <pc:sldMkLst>
          <pc:docMk/>
          <pc:sldMk cId="2082494884" sldId="293"/>
        </pc:sldMkLst>
        <pc:spChg chg="mod">
          <ac:chgData name="Bjervig Joel" userId="35ac28f6-b95e-46e7-87c6-e42dfde02463" providerId="ADAL" clId="{39BD19D3-50FB-4757-B211-B0200FC9C8C0}" dt="2022-08-18T14:52:19.559" v="9219" actId="20577"/>
          <ac:spMkLst>
            <pc:docMk/>
            <pc:sldMk cId="2082494884" sldId="293"/>
            <ac:spMk id="2" creationId="{435C0349-10EC-4DA1-835B-D06E350D01C0}"/>
          </ac:spMkLst>
        </pc:spChg>
        <pc:spChg chg="del mod">
          <ac:chgData name="Bjervig Joel" userId="35ac28f6-b95e-46e7-87c6-e42dfde02463" providerId="ADAL" clId="{39BD19D3-50FB-4757-B211-B0200FC9C8C0}" dt="2022-08-18T10:45:13.002" v="1748" actId="478"/>
          <ac:spMkLst>
            <pc:docMk/>
            <pc:sldMk cId="2082494884" sldId="293"/>
            <ac:spMk id="3" creationId="{8DE47BCB-4592-4B5D-AFDF-7807EDD59B01}"/>
          </ac:spMkLst>
        </pc:spChg>
        <pc:spChg chg="add mod">
          <ac:chgData name="Bjervig Joel" userId="35ac28f6-b95e-46e7-87c6-e42dfde02463" providerId="ADAL" clId="{39BD19D3-50FB-4757-B211-B0200FC9C8C0}" dt="2022-08-18T11:06:12.380" v="2393" actId="20577"/>
          <ac:spMkLst>
            <pc:docMk/>
            <pc:sldMk cId="2082494884" sldId="293"/>
            <ac:spMk id="6" creationId="{0DD0FB40-8B69-4929-B00B-73302A944508}"/>
          </ac:spMkLst>
        </pc:spChg>
        <pc:picChg chg="del">
          <ac:chgData name="Bjervig Joel" userId="35ac28f6-b95e-46e7-87c6-e42dfde02463" providerId="ADAL" clId="{39BD19D3-50FB-4757-B211-B0200FC9C8C0}" dt="2022-08-18T10:39:05.759" v="1437" actId="478"/>
          <ac:picMkLst>
            <pc:docMk/>
            <pc:sldMk cId="2082494884" sldId="293"/>
            <ac:picMk id="4" creationId="{6D5D433B-2EF9-462A-BA7A-E10E2AAAF6BA}"/>
          </ac:picMkLst>
        </pc:picChg>
        <pc:picChg chg="add mod">
          <ac:chgData name="Bjervig Joel" userId="35ac28f6-b95e-46e7-87c6-e42dfde02463" providerId="ADAL" clId="{39BD19D3-50FB-4757-B211-B0200FC9C8C0}" dt="2022-08-18T14:34:33.010" v="9176" actId="1076"/>
          <ac:picMkLst>
            <pc:docMk/>
            <pc:sldMk cId="2082494884" sldId="293"/>
            <ac:picMk id="5" creationId="{F79DC99F-87C8-44A5-AD1F-1EAF9E1B802A}"/>
          </ac:picMkLst>
        </pc:picChg>
      </pc:sldChg>
      <pc:sldChg chg="modSp add del mod">
        <pc:chgData name="Bjervig Joel" userId="35ac28f6-b95e-46e7-87c6-e42dfde02463" providerId="ADAL" clId="{39BD19D3-50FB-4757-B211-B0200FC9C8C0}" dt="2022-08-18T10:42:11.550" v="1492" actId="47"/>
        <pc:sldMkLst>
          <pc:docMk/>
          <pc:sldMk cId="3047820911" sldId="294"/>
        </pc:sldMkLst>
        <pc:spChg chg="mod">
          <ac:chgData name="Bjervig Joel" userId="35ac28f6-b95e-46e7-87c6-e42dfde02463" providerId="ADAL" clId="{39BD19D3-50FB-4757-B211-B0200FC9C8C0}" dt="2022-08-18T10:39:19.865" v="1459" actId="20577"/>
          <ac:spMkLst>
            <pc:docMk/>
            <pc:sldMk cId="3047820911" sldId="294"/>
            <ac:spMk id="2" creationId="{435C0349-10EC-4DA1-835B-D06E350D01C0}"/>
          </ac:spMkLst>
        </pc:spChg>
      </pc:sldChg>
      <pc:sldChg chg="addSp delSp modSp add del mod">
        <pc:chgData name="Bjervig Joel" userId="35ac28f6-b95e-46e7-87c6-e42dfde02463" providerId="ADAL" clId="{39BD19D3-50FB-4757-B211-B0200FC9C8C0}" dt="2022-08-18T14:34:39.430" v="9177" actId="1076"/>
        <pc:sldMkLst>
          <pc:docMk/>
          <pc:sldMk cId="2467475766" sldId="295"/>
        </pc:sldMkLst>
        <pc:spChg chg="mod">
          <ac:chgData name="Bjervig Joel" userId="35ac28f6-b95e-46e7-87c6-e42dfde02463" providerId="ADAL" clId="{39BD19D3-50FB-4757-B211-B0200FC9C8C0}" dt="2022-08-18T10:41:58.072" v="1491" actId="20577"/>
          <ac:spMkLst>
            <pc:docMk/>
            <pc:sldMk cId="2467475766" sldId="295"/>
            <ac:spMk id="2" creationId="{435C0349-10EC-4DA1-835B-D06E350D01C0}"/>
          </ac:spMkLst>
        </pc:spChg>
        <pc:spChg chg="del">
          <ac:chgData name="Bjervig Joel" userId="35ac28f6-b95e-46e7-87c6-e42dfde02463" providerId="ADAL" clId="{39BD19D3-50FB-4757-B211-B0200FC9C8C0}" dt="2022-08-18T10:50:40.118" v="1981" actId="478"/>
          <ac:spMkLst>
            <pc:docMk/>
            <pc:sldMk cId="2467475766" sldId="295"/>
            <ac:spMk id="3" creationId="{8DE47BCB-4592-4B5D-AFDF-7807EDD59B01}"/>
          </ac:spMkLst>
        </pc:spChg>
        <pc:spChg chg="add mod">
          <ac:chgData name="Bjervig Joel" userId="35ac28f6-b95e-46e7-87c6-e42dfde02463" providerId="ADAL" clId="{39BD19D3-50FB-4757-B211-B0200FC9C8C0}" dt="2022-08-18T11:06:29.760" v="2413" actId="20577"/>
          <ac:spMkLst>
            <pc:docMk/>
            <pc:sldMk cId="2467475766" sldId="295"/>
            <ac:spMk id="7" creationId="{C6B0C585-938A-4ED3-A1EA-4A5B18ED64E6}"/>
          </ac:spMkLst>
        </pc:spChg>
        <pc:picChg chg="del">
          <ac:chgData name="Bjervig Joel" userId="35ac28f6-b95e-46e7-87c6-e42dfde02463" providerId="ADAL" clId="{39BD19D3-50FB-4757-B211-B0200FC9C8C0}" dt="2022-08-18T10:41:01.371" v="1482" actId="478"/>
          <ac:picMkLst>
            <pc:docMk/>
            <pc:sldMk cId="2467475766" sldId="295"/>
            <ac:picMk id="5" creationId="{F79DC99F-87C8-44A5-AD1F-1EAF9E1B802A}"/>
          </ac:picMkLst>
        </pc:picChg>
        <pc:picChg chg="add mod">
          <ac:chgData name="Bjervig Joel" userId="35ac28f6-b95e-46e7-87c6-e42dfde02463" providerId="ADAL" clId="{39BD19D3-50FB-4757-B211-B0200FC9C8C0}" dt="2022-08-18T14:34:39.430" v="9177" actId="1076"/>
          <ac:picMkLst>
            <pc:docMk/>
            <pc:sldMk cId="2467475766" sldId="295"/>
            <ac:picMk id="6" creationId="{D4CE9287-8639-43F3-8B9C-65FC48FDE611}"/>
          </ac:picMkLst>
        </pc:picChg>
      </pc:sldChg>
      <pc:sldChg chg="new del">
        <pc:chgData name="Bjervig Joel" userId="35ac28f6-b95e-46e7-87c6-e42dfde02463" providerId="ADAL" clId="{39BD19D3-50FB-4757-B211-B0200FC9C8C0}" dt="2022-08-18T10:54:13.973" v="2081" actId="680"/>
        <pc:sldMkLst>
          <pc:docMk/>
          <pc:sldMk cId="1555738522" sldId="296"/>
        </pc:sldMkLst>
      </pc:sldChg>
      <pc:sldChg chg="addSp delSp modSp add mod ord">
        <pc:chgData name="Bjervig Joel" userId="35ac28f6-b95e-46e7-87c6-e42dfde02463" providerId="ADAL" clId="{39BD19D3-50FB-4757-B211-B0200FC9C8C0}" dt="2022-08-18T14:52:07.418" v="9212"/>
        <pc:sldMkLst>
          <pc:docMk/>
          <pc:sldMk cId="2160146557" sldId="296"/>
        </pc:sldMkLst>
        <pc:spChg chg="mod">
          <ac:chgData name="Bjervig Joel" userId="35ac28f6-b95e-46e7-87c6-e42dfde02463" providerId="ADAL" clId="{39BD19D3-50FB-4757-B211-B0200FC9C8C0}" dt="2022-08-18T10:54:34.383" v="2100" actId="20577"/>
          <ac:spMkLst>
            <pc:docMk/>
            <pc:sldMk cId="2160146557" sldId="296"/>
            <ac:spMk id="2" creationId="{435C0349-10EC-4DA1-835B-D06E350D01C0}"/>
          </ac:spMkLst>
        </pc:spChg>
        <pc:spChg chg="del mod">
          <ac:chgData name="Bjervig Joel" userId="35ac28f6-b95e-46e7-87c6-e42dfde02463" providerId="ADAL" clId="{39BD19D3-50FB-4757-B211-B0200FC9C8C0}" dt="2022-08-18T10:54:38.605" v="2102" actId="478"/>
          <ac:spMkLst>
            <pc:docMk/>
            <pc:sldMk cId="2160146557" sldId="296"/>
            <ac:spMk id="6" creationId="{0DD0FB40-8B69-4929-B00B-73302A944508}"/>
          </ac:spMkLst>
        </pc:spChg>
        <pc:picChg chg="add mod">
          <ac:chgData name="Bjervig Joel" userId="35ac28f6-b95e-46e7-87c6-e42dfde02463" providerId="ADAL" clId="{39BD19D3-50FB-4757-B211-B0200FC9C8C0}" dt="2022-08-18T14:34:16.365" v="9175" actId="14100"/>
          <ac:picMkLst>
            <pc:docMk/>
            <pc:sldMk cId="2160146557" sldId="296"/>
            <ac:picMk id="4" creationId="{B12C05CD-0225-4A28-85AD-26FF45051BB3}"/>
          </ac:picMkLst>
        </pc:picChg>
        <pc:picChg chg="del">
          <ac:chgData name="Bjervig Joel" userId="35ac28f6-b95e-46e7-87c6-e42dfde02463" providerId="ADAL" clId="{39BD19D3-50FB-4757-B211-B0200FC9C8C0}" dt="2022-08-18T10:54:20.408" v="2083" actId="478"/>
          <ac:picMkLst>
            <pc:docMk/>
            <pc:sldMk cId="2160146557" sldId="296"/>
            <ac:picMk id="5" creationId="{F79DC99F-87C8-44A5-AD1F-1EAF9E1B802A}"/>
          </ac:picMkLst>
        </pc:picChg>
        <pc:picChg chg="add del mod">
          <ac:chgData name="Bjervig Joel" userId="35ac28f6-b95e-46e7-87c6-e42dfde02463" providerId="ADAL" clId="{39BD19D3-50FB-4757-B211-B0200FC9C8C0}" dt="2022-08-18T10:57:15.470" v="2113" actId="478"/>
          <ac:picMkLst>
            <pc:docMk/>
            <pc:sldMk cId="2160146557" sldId="296"/>
            <ac:picMk id="8" creationId="{E3E3A4AF-88E3-40F6-A5C6-D6C00AC832C0}"/>
          </ac:picMkLst>
        </pc:picChg>
        <pc:picChg chg="add mod">
          <ac:chgData name="Bjervig Joel" userId="35ac28f6-b95e-46e7-87c6-e42dfde02463" providerId="ADAL" clId="{39BD19D3-50FB-4757-B211-B0200FC9C8C0}" dt="2022-08-18T14:34:16.365" v="9175" actId="14100"/>
          <ac:picMkLst>
            <pc:docMk/>
            <pc:sldMk cId="2160146557" sldId="296"/>
            <ac:picMk id="10" creationId="{8F0BC578-ADFC-46AE-9404-89C70A2F3271}"/>
          </ac:picMkLst>
        </pc:picChg>
        <pc:picChg chg="add mod">
          <ac:chgData name="Bjervig Joel" userId="35ac28f6-b95e-46e7-87c6-e42dfde02463" providerId="ADAL" clId="{39BD19D3-50FB-4757-B211-B0200FC9C8C0}" dt="2022-08-18T14:34:16.365" v="9175" actId="14100"/>
          <ac:picMkLst>
            <pc:docMk/>
            <pc:sldMk cId="2160146557" sldId="296"/>
            <ac:picMk id="12" creationId="{B096B239-2A34-4053-91CE-33B6789B3C19}"/>
          </ac:picMkLst>
        </pc:picChg>
        <pc:picChg chg="add mod">
          <ac:chgData name="Bjervig Joel" userId="35ac28f6-b95e-46e7-87c6-e42dfde02463" providerId="ADAL" clId="{39BD19D3-50FB-4757-B211-B0200FC9C8C0}" dt="2022-08-18T14:34:16.365" v="9175" actId="14100"/>
          <ac:picMkLst>
            <pc:docMk/>
            <pc:sldMk cId="2160146557" sldId="296"/>
            <ac:picMk id="14" creationId="{263A242C-3B87-4BE0-B5B0-02B0C148551B}"/>
          </ac:picMkLst>
        </pc:picChg>
        <pc:picChg chg="add mod">
          <ac:chgData name="Bjervig Joel" userId="35ac28f6-b95e-46e7-87c6-e42dfde02463" providerId="ADAL" clId="{39BD19D3-50FB-4757-B211-B0200FC9C8C0}" dt="2022-08-18T14:34:16.365" v="9175" actId="14100"/>
          <ac:picMkLst>
            <pc:docMk/>
            <pc:sldMk cId="2160146557" sldId="296"/>
            <ac:picMk id="16" creationId="{5BF846E6-835A-4B5F-8562-52E907483D6E}"/>
          </ac:picMkLst>
        </pc:picChg>
        <pc:picChg chg="add mod">
          <ac:chgData name="Bjervig Joel" userId="35ac28f6-b95e-46e7-87c6-e42dfde02463" providerId="ADAL" clId="{39BD19D3-50FB-4757-B211-B0200FC9C8C0}" dt="2022-08-18T14:34:16.365" v="9175" actId="14100"/>
          <ac:picMkLst>
            <pc:docMk/>
            <pc:sldMk cId="2160146557" sldId="296"/>
            <ac:picMk id="18" creationId="{3A5293B7-0D31-49EA-AE79-D216DDDF3916}"/>
          </ac:picMkLst>
        </pc:picChg>
        <pc:picChg chg="add mod">
          <ac:chgData name="Bjervig Joel" userId="35ac28f6-b95e-46e7-87c6-e42dfde02463" providerId="ADAL" clId="{39BD19D3-50FB-4757-B211-B0200FC9C8C0}" dt="2022-08-18T14:34:16.365" v="9175" actId="14100"/>
          <ac:picMkLst>
            <pc:docMk/>
            <pc:sldMk cId="2160146557" sldId="296"/>
            <ac:picMk id="20" creationId="{36E58369-6A36-486F-B876-E71188587249}"/>
          </ac:picMkLst>
        </pc:picChg>
        <pc:picChg chg="add mod">
          <ac:chgData name="Bjervig Joel" userId="35ac28f6-b95e-46e7-87c6-e42dfde02463" providerId="ADAL" clId="{39BD19D3-50FB-4757-B211-B0200FC9C8C0}" dt="2022-08-18T14:34:16.365" v="9175" actId="14100"/>
          <ac:picMkLst>
            <pc:docMk/>
            <pc:sldMk cId="2160146557" sldId="296"/>
            <ac:picMk id="22" creationId="{D7024372-AF4F-47EF-BEBC-DD6815406B79}"/>
          </ac:picMkLst>
        </pc:picChg>
      </pc:sldChg>
      <pc:sldChg chg="modSp add mod ord">
        <pc:chgData name="Bjervig Joel" userId="35ac28f6-b95e-46e7-87c6-e42dfde02463" providerId="ADAL" clId="{39BD19D3-50FB-4757-B211-B0200FC9C8C0}" dt="2022-08-18T15:34:49.530" v="9680" actId="27349"/>
        <pc:sldMkLst>
          <pc:docMk/>
          <pc:sldMk cId="2670698512" sldId="297"/>
        </pc:sldMkLst>
        <pc:spChg chg="mod">
          <ac:chgData name="Bjervig Joel" userId="35ac28f6-b95e-46e7-87c6-e42dfde02463" providerId="ADAL" clId="{39BD19D3-50FB-4757-B211-B0200FC9C8C0}" dt="2022-08-18T11:34:33.206" v="3949" actId="20577"/>
          <ac:spMkLst>
            <pc:docMk/>
            <pc:sldMk cId="2670698512" sldId="297"/>
            <ac:spMk id="2" creationId="{CD945A12-5132-4FFC-ADC0-7A461B2797DF}"/>
          </ac:spMkLst>
        </pc:spChg>
        <pc:spChg chg="mod">
          <ac:chgData name="Bjervig Joel" userId="35ac28f6-b95e-46e7-87c6-e42dfde02463" providerId="ADAL" clId="{39BD19D3-50FB-4757-B211-B0200FC9C8C0}" dt="2022-08-18T11:16:24.359" v="2975" actId="20577"/>
          <ac:spMkLst>
            <pc:docMk/>
            <pc:sldMk cId="2670698512" sldId="297"/>
            <ac:spMk id="3" creationId="{44A15CA7-2D5F-41D6-A401-91AB525AC675}"/>
          </ac:spMkLst>
        </pc:spChg>
        <pc:picChg chg="mod">
          <ac:chgData name="Bjervig Joel" userId="35ac28f6-b95e-46e7-87c6-e42dfde02463" providerId="ADAL" clId="{39BD19D3-50FB-4757-B211-B0200FC9C8C0}" dt="2022-08-18T15:34:49.530" v="9680" actId="27349"/>
          <ac:picMkLst>
            <pc:docMk/>
            <pc:sldMk cId="2670698512" sldId="297"/>
            <ac:picMk id="5" creationId="{B53F7235-DE3E-4DBD-9330-9365FE50234F}"/>
          </ac:picMkLst>
        </pc:picChg>
      </pc:sldChg>
      <pc:sldChg chg="addSp delSp modSp add del mod">
        <pc:chgData name="Bjervig Joel" userId="35ac28f6-b95e-46e7-87c6-e42dfde02463" providerId="ADAL" clId="{39BD19D3-50FB-4757-B211-B0200FC9C8C0}" dt="2022-08-18T11:14:24.458" v="2598" actId="47"/>
        <pc:sldMkLst>
          <pc:docMk/>
          <pc:sldMk cId="3585725970" sldId="297"/>
        </pc:sldMkLst>
        <pc:spChg chg="mod">
          <ac:chgData name="Bjervig Joel" userId="35ac28f6-b95e-46e7-87c6-e42dfde02463" providerId="ADAL" clId="{39BD19D3-50FB-4757-B211-B0200FC9C8C0}" dt="2022-08-18T11:14:10.688" v="2596" actId="20577"/>
          <ac:spMkLst>
            <pc:docMk/>
            <pc:sldMk cId="3585725970" sldId="297"/>
            <ac:spMk id="3" creationId="{44A15CA7-2D5F-41D6-A401-91AB525AC675}"/>
          </ac:spMkLst>
        </pc:spChg>
        <pc:picChg chg="del">
          <ac:chgData name="Bjervig Joel" userId="35ac28f6-b95e-46e7-87c6-e42dfde02463" providerId="ADAL" clId="{39BD19D3-50FB-4757-B211-B0200FC9C8C0}" dt="2022-08-18T11:13:25.026" v="2581" actId="478"/>
          <ac:picMkLst>
            <pc:docMk/>
            <pc:sldMk cId="3585725970" sldId="297"/>
            <ac:picMk id="5" creationId="{B53F7235-DE3E-4DBD-9330-9365FE50234F}"/>
          </ac:picMkLst>
        </pc:picChg>
        <pc:picChg chg="add del mod">
          <ac:chgData name="Bjervig Joel" userId="35ac28f6-b95e-46e7-87c6-e42dfde02463" providerId="ADAL" clId="{39BD19D3-50FB-4757-B211-B0200FC9C8C0}" dt="2022-08-18T11:14:21.450" v="2597" actId="478"/>
          <ac:picMkLst>
            <pc:docMk/>
            <pc:sldMk cId="3585725970" sldId="297"/>
            <ac:picMk id="6" creationId="{01CE609D-81DA-47FB-949C-5F45896E808D}"/>
          </ac:picMkLst>
        </pc:picChg>
      </pc:sldChg>
      <pc:sldChg chg="addSp delSp modSp add mod">
        <pc:chgData name="Bjervig Joel" userId="35ac28f6-b95e-46e7-87c6-e42dfde02463" providerId="ADAL" clId="{39BD19D3-50FB-4757-B211-B0200FC9C8C0}" dt="2022-08-20T07:15:01.298" v="10406" actId="14100"/>
        <pc:sldMkLst>
          <pc:docMk/>
          <pc:sldMk cId="3102065118" sldId="298"/>
        </pc:sldMkLst>
        <pc:spChg chg="mod">
          <ac:chgData name="Bjervig Joel" userId="35ac28f6-b95e-46e7-87c6-e42dfde02463" providerId="ADAL" clId="{39BD19D3-50FB-4757-B211-B0200FC9C8C0}" dt="2022-08-18T11:17:08.774" v="2996" actId="20577"/>
          <ac:spMkLst>
            <pc:docMk/>
            <pc:sldMk cId="3102065118" sldId="298"/>
            <ac:spMk id="2" creationId="{CD945A12-5132-4FFC-ADC0-7A461B2797DF}"/>
          </ac:spMkLst>
        </pc:spChg>
        <pc:spChg chg="del mod">
          <ac:chgData name="Bjervig Joel" userId="35ac28f6-b95e-46e7-87c6-e42dfde02463" providerId="ADAL" clId="{39BD19D3-50FB-4757-B211-B0200FC9C8C0}" dt="2022-08-18T11:17:19.694" v="2999" actId="478"/>
          <ac:spMkLst>
            <pc:docMk/>
            <pc:sldMk cId="3102065118" sldId="298"/>
            <ac:spMk id="3" creationId="{44A15CA7-2D5F-41D6-A401-91AB525AC675}"/>
          </ac:spMkLst>
        </pc:spChg>
        <pc:spChg chg="add del mod">
          <ac:chgData name="Bjervig Joel" userId="35ac28f6-b95e-46e7-87c6-e42dfde02463" providerId="ADAL" clId="{39BD19D3-50FB-4757-B211-B0200FC9C8C0}" dt="2022-08-18T11:17:35.488" v="3001" actId="931"/>
          <ac:spMkLst>
            <pc:docMk/>
            <pc:sldMk cId="3102065118" sldId="298"/>
            <ac:spMk id="6" creationId="{7B241B73-EC69-411A-9159-1B68BD64DBE1}"/>
          </ac:spMkLst>
        </pc:spChg>
        <pc:spChg chg="add mod">
          <ac:chgData name="Bjervig Joel" userId="35ac28f6-b95e-46e7-87c6-e42dfde02463" providerId="ADAL" clId="{39BD19D3-50FB-4757-B211-B0200FC9C8C0}" dt="2022-08-18T11:47:14.122" v="4465" actId="21"/>
          <ac:spMkLst>
            <pc:docMk/>
            <pc:sldMk cId="3102065118" sldId="298"/>
            <ac:spMk id="9" creationId="{80D6BCB2-2B2B-47A5-9DD0-8CBDCB4CB44B}"/>
          </ac:spMkLst>
        </pc:spChg>
        <pc:spChg chg="add del mod">
          <ac:chgData name="Bjervig Joel" userId="35ac28f6-b95e-46e7-87c6-e42dfde02463" providerId="ADAL" clId="{39BD19D3-50FB-4757-B211-B0200FC9C8C0}" dt="2022-08-18T11:27:00.424" v="3625" actId="478"/>
          <ac:spMkLst>
            <pc:docMk/>
            <pc:sldMk cId="3102065118" sldId="298"/>
            <ac:spMk id="11" creationId="{2B75255A-FF12-4CB7-BB2F-2B8ED989BB21}"/>
          </ac:spMkLst>
        </pc:spChg>
        <pc:spChg chg="add del">
          <ac:chgData name="Bjervig Joel" userId="35ac28f6-b95e-46e7-87c6-e42dfde02463" providerId="ADAL" clId="{39BD19D3-50FB-4757-B211-B0200FC9C8C0}" dt="2022-08-18T11:26:13.012" v="3614" actId="22"/>
          <ac:spMkLst>
            <pc:docMk/>
            <pc:sldMk cId="3102065118" sldId="298"/>
            <ac:spMk id="13" creationId="{A3536503-852F-48CE-B325-9915FCA66EB2}"/>
          </ac:spMkLst>
        </pc:spChg>
        <pc:picChg chg="del">
          <ac:chgData name="Bjervig Joel" userId="35ac28f6-b95e-46e7-87c6-e42dfde02463" providerId="ADAL" clId="{39BD19D3-50FB-4757-B211-B0200FC9C8C0}" dt="2022-08-18T11:17:24.835" v="3000" actId="478"/>
          <ac:picMkLst>
            <pc:docMk/>
            <pc:sldMk cId="3102065118" sldId="298"/>
            <ac:picMk id="5" creationId="{B53F7235-DE3E-4DBD-9330-9365FE50234F}"/>
          </ac:picMkLst>
        </pc:picChg>
        <pc:picChg chg="add mod">
          <ac:chgData name="Bjervig Joel" userId="35ac28f6-b95e-46e7-87c6-e42dfde02463" providerId="ADAL" clId="{39BD19D3-50FB-4757-B211-B0200FC9C8C0}" dt="2022-08-20T07:15:01.298" v="10406" actId="14100"/>
          <ac:picMkLst>
            <pc:docMk/>
            <pc:sldMk cId="3102065118" sldId="298"/>
            <ac:picMk id="8" creationId="{4B7D117F-5023-4034-BA69-8E322DEAE0E7}"/>
          </ac:picMkLst>
        </pc:picChg>
        <pc:picChg chg="add del mod">
          <ac:chgData name="Bjervig Joel" userId="35ac28f6-b95e-46e7-87c6-e42dfde02463" providerId="ADAL" clId="{39BD19D3-50FB-4757-B211-B0200FC9C8C0}" dt="2022-08-18T11:26:28.725" v="3619" actId="478"/>
          <ac:picMkLst>
            <pc:docMk/>
            <pc:sldMk cId="3102065118" sldId="298"/>
            <ac:picMk id="14" creationId="{BA3B3B2E-18DF-400A-9854-EFBD1A6D28E0}"/>
          </ac:picMkLst>
        </pc:picChg>
        <pc:picChg chg="add del mod modCrop">
          <ac:chgData name="Bjervig Joel" userId="35ac28f6-b95e-46e7-87c6-e42dfde02463" providerId="ADAL" clId="{39BD19D3-50FB-4757-B211-B0200FC9C8C0}" dt="2022-08-18T15:34:24.296" v="9672" actId="478"/>
          <ac:picMkLst>
            <pc:docMk/>
            <pc:sldMk cId="3102065118" sldId="298"/>
            <ac:picMk id="15" creationId="{9C8ECA7C-D21B-4D9D-8758-A23890019942}"/>
          </ac:picMkLst>
        </pc:picChg>
        <pc:picChg chg="add del mod">
          <ac:chgData name="Bjervig Joel" userId="35ac28f6-b95e-46e7-87c6-e42dfde02463" providerId="ADAL" clId="{39BD19D3-50FB-4757-B211-B0200FC9C8C0}" dt="2022-08-18T15:34:35.754" v="9675" actId="478"/>
          <ac:picMkLst>
            <pc:docMk/>
            <pc:sldMk cId="3102065118" sldId="298"/>
            <ac:picMk id="16" creationId="{8A99A47B-E3B2-4EEC-A27A-DD67520915A5}"/>
          </ac:picMkLst>
        </pc:picChg>
        <pc:cxnChg chg="add del mod">
          <ac:chgData name="Bjervig Joel" userId="35ac28f6-b95e-46e7-87c6-e42dfde02463" providerId="ADAL" clId="{39BD19D3-50FB-4757-B211-B0200FC9C8C0}" dt="2022-08-18T15:34:37.046" v="9676" actId="478"/>
          <ac:cxnSpMkLst>
            <pc:docMk/>
            <pc:sldMk cId="3102065118" sldId="298"/>
            <ac:cxnSpMk id="17" creationId="{59AE84B6-891D-4F50-8BF5-FF91CD902C6E}"/>
          </ac:cxnSpMkLst>
        </pc:cxnChg>
      </pc:sldChg>
      <pc:sldChg chg="addSp delSp modSp add mod">
        <pc:chgData name="Bjervig Joel" userId="35ac28f6-b95e-46e7-87c6-e42dfde02463" providerId="ADAL" clId="{39BD19D3-50FB-4757-B211-B0200FC9C8C0}" dt="2022-08-18T11:48:47.223" v="4468" actId="1076"/>
        <pc:sldMkLst>
          <pc:docMk/>
          <pc:sldMk cId="3879135964" sldId="299"/>
        </pc:sldMkLst>
        <pc:spChg chg="mod">
          <ac:chgData name="Bjervig Joel" userId="35ac28f6-b95e-46e7-87c6-e42dfde02463" providerId="ADAL" clId="{39BD19D3-50FB-4757-B211-B0200FC9C8C0}" dt="2022-08-18T11:22:42.440" v="3448" actId="20577"/>
          <ac:spMkLst>
            <pc:docMk/>
            <pc:sldMk cId="3879135964" sldId="299"/>
            <ac:spMk id="2" creationId="{CD945A12-5132-4FFC-ADC0-7A461B2797DF}"/>
          </ac:spMkLst>
        </pc:spChg>
        <pc:spChg chg="add del mod">
          <ac:chgData name="Bjervig Joel" userId="35ac28f6-b95e-46e7-87c6-e42dfde02463" providerId="ADAL" clId="{39BD19D3-50FB-4757-B211-B0200FC9C8C0}" dt="2022-08-18T11:22:53.841" v="3450" actId="931"/>
          <ac:spMkLst>
            <pc:docMk/>
            <pc:sldMk cId="3879135964" sldId="299"/>
            <ac:spMk id="4" creationId="{01F3362D-3578-4E57-A83C-8925C72DEE15}"/>
          </ac:spMkLst>
        </pc:spChg>
        <pc:spChg chg="mod">
          <ac:chgData name="Bjervig Joel" userId="35ac28f6-b95e-46e7-87c6-e42dfde02463" providerId="ADAL" clId="{39BD19D3-50FB-4757-B211-B0200FC9C8C0}" dt="2022-08-18T11:28:28.515" v="3646" actId="1076"/>
          <ac:spMkLst>
            <pc:docMk/>
            <pc:sldMk cId="3879135964" sldId="299"/>
            <ac:spMk id="9" creationId="{80D6BCB2-2B2B-47A5-9DD0-8CBDCB4CB44B}"/>
          </ac:spMkLst>
        </pc:spChg>
        <pc:spChg chg="del">
          <ac:chgData name="Bjervig Joel" userId="35ac28f6-b95e-46e7-87c6-e42dfde02463" providerId="ADAL" clId="{39BD19D3-50FB-4757-B211-B0200FC9C8C0}" dt="2022-08-18T11:25:03.063" v="3596" actId="478"/>
          <ac:spMkLst>
            <pc:docMk/>
            <pc:sldMk cId="3879135964" sldId="299"/>
            <ac:spMk id="11" creationId="{2B75255A-FF12-4CB7-BB2F-2B8ED989BB21}"/>
          </ac:spMkLst>
        </pc:spChg>
        <pc:picChg chg="add mod">
          <ac:chgData name="Bjervig Joel" userId="35ac28f6-b95e-46e7-87c6-e42dfde02463" providerId="ADAL" clId="{39BD19D3-50FB-4757-B211-B0200FC9C8C0}" dt="2022-08-18T11:28:21.203" v="3644" actId="1076"/>
          <ac:picMkLst>
            <pc:docMk/>
            <pc:sldMk cId="3879135964" sldId="299"/>
            <ac:picMk id="6" creationId="{F6B4248A-28B7-469F-887C-6F5972338194}"/>
          </ac:picMkLst>
        </pc:picChg>
        <pc:picChg chg="del">
          <ac:chgData name="Bjervig Joel" userId="35ac28f6-b95e-46e7-87c6-e42dfde02463" providerId="ADAL" clId="{39BD19D3-50FB-4757-B211-B0200FC9C8C0}" dt="2022-08-18T11:22:44.665" v="3449" actId="478"/>
          <ac:picMkLst>
            <pc:docMk/>
            <pc:sldMk cId="3879135964" sldId="299"/>
            <ac:picMk id="8" creationId="{4B7D117F-5023-4034-BA69-8E322DEAE0E7}"/>
          </ac:picMkLst>
        </pc:picChg>
        <pc:picChg chg="add mod">
          <ac:chgData name="Bjervig Joel" userId="35ac28f6-b95e-46e7-87c6-e42dfde02463" providerId="ADAL" clId="{39BD19D3-50FB-4757-B211-B0200FC9C8C0}" dt="2022-08-18T11:48:47.223" v="4468" actId="1076"/>
          <ac:picMkLst>
            <pc:docMk/>
            <pc:sldMk cId="3879135964" sldId="299"/>
            <ac:picMk id="10" creationId="{948F4955-D789-410E-A33F-824AE85337E8}"/>
          </ac:picMkLst>
        </pc:picChg>
      </pc:sldChg>
      <pc:sldChg chg="addSp delSp modSp add mod ord">
        <pc:chgData name="Bjervig Joel" userId="35ac28f6-b95e-46e7-87c6-e42dfde02463" providerId="ADAL" clId="{39BD19D3-50FB-4757-B211-B0200FC9C8C0}" dt="2022-08-18T15:37:26.352" v="9777" actId="478"/>
        <pc:sldMkLst>
          <pc:docMk/>
          <pc:sldMk cId="3338863517" sldId="300"/>
        </pc:sldMkLst>
        <pc:spChg chg="mod">
          <ac:chgData name="Bjervig Joel" userId="35ac28f6-b95e-46e7-87c6-e42dfde02463" providerId="ADAL" clId="{39BD19D3-50FB-4757-B211-B0200FC9C8C0}" dt="2022-08-18T11:31:30.411" v="3779" actId="20577"/>
          <ac:spMkLst>
            <pc:docMk/>
            <pc:sldMk cId="3338863517" sldId="300"/>
            <ac:spMk id="2" creationId="{CD945A12-5132-4FFC-ADC0-7A461B2797DF}"/>
          </ac:spMkLst>
        </pc:spChg>
        <pc:spChg chg="add del mod">
          <ac:chgData name="Bjervig Joel" userId="35ac28f6-b95e-46e7-87c6-e42dfde02463" providerId="ADAL" clId="{39BD19D3-50FB-4757-B211-B0200FC9C8C0}" dt="2022-08-18T11:29:42.480" v="3737" actId="931"/>
          <ac:spMkLst>
            <pc:docMk/>
            <pc:sldMk cId="3338863517" sldId="300"/>
            <ac:spMk id="4" creationId="{2DEC8E1A-88BF-41AD-8361-A5D9951AB1CF}"/>
          </ac:spMkLst>
        </pc:spChg>
        <pc:spChg chg="mod">
          <ac:chgData name="Bjervig Joel" userId="35ac28f6-b95e-46e7-87c6-e42dfde02463" providerId="ADAL" clId="{39BD19D3-50FB-4757-B211-B0200FC9C8C0}" dt="2022-08-18T11:34:13.939" v="3945" actId="5793"/>
          <ac:spMkLst>
            <pc:docMk/>
            <pc:sldMk cId="3338863517" sldId="300"/>
            <ac:spMk id="9" creationId="{80D6BCB2-2B2B-47A5-9DD0-8CBDCB4CB44B}"/>
          </ac:spMkLst>
        </pc:spChg>
        <pc:spChg chg="add del">
          <ac:chgData name="Bjervig Joel" userId="35ac28f6-b95e-46e7-87c6-e42dfde02463" providerId="ADAL" clId="{39BD19D3-50FB-4757-B211-B0200FC9C8C0}" dt="2022-08-18T15:00:46.893" v="9264" actId="22"/>
          <ac:spMkLst>
            <pc:docMk/>
            <pc:sldMk cId="3338863517" sldId="300"/>
            <ac:spMk id="11" creationId="{606BF2AD-A42F-4B6E-9D9E-BFCD519BCB68}"/>
          </ac:spMkLst>
        </pc:spChg>
        <pc:picChg chg="del">
          <ac:chgData name="Bjervig Joel" userId="35ac28f6-b95e-46e7-87c6-e42dfde02463" providerId="ADAL" clId="{39BD19D3-50FB-4757-B211-B0200FC9C8C0}" dt="2022-08-18T11:29:25.746" v="3736" actId="478"/>
          <ac:picMkLst>
            <pc:docMk/>
            <pc:sldMk cId="3338863517" sldId="300"/>
            <ac:picMk id="6" creationId="{F6B4248A-28B7-469F-887C-6F5972338194}"/>
          </ac:picMkLst>
        </pc:picChg>
        <pc:picChg chg="add mod">
          <ac:chgData name="Bjervig Joel" userId="35ac28f6-b95e-46e7-87c6-e42dfde02463" providerId="ADAL" clId="{39BD19D3-50FB-4757-B211-B0200FC9C8C0}" dt="2022-08-18T11:30:10.853" v="3742" actId="14100"/>
          <ac:picMkLst>
            <pc:docMk/>
            <pc:sldMk cId="3338863517" sldId="300"/>
            <ac:picMk id="7" creationId="{8CFD0383-F2B2-4913-875C-4FEF3E54AC72}"/>
          </ac:picMkLst>
        </pc:picChg>
        <pc:picChg chg="add mod">
          <ac:chgData name="Bjervig Joel" userId="35ac28f6-b95e-46e7-87c6-e42dfde02463" providerId="ADAL" clId="{39BD19D3-50FB-4757-B211-B0200FC9C8C0}" dt="2022-08-18T15:34:08.747" v="9671" actId="27349"/>
          <ac:picMkLst>
            <pc:docMk/>
            <pc:sldMk cId="3338863517" sldId="300"/>
            <ac:picMk id="10" creationId="{45ECFEDA-65B7-45C2-A3AA-23B899FDCFDA}"/>
          </ac:picMkLst>
        </pc:picChg>
        <pc:picChg chg="add del mod">
          <ac:chgData name="Bjervig Joel" userId="35ac28f6-b95e-46e7-87c6-e42dfde02463" providerId="ADAL" clId="{39BD19D3-50FB-4757-B211-B0200FC9C8C0}" dt="2022-08-18T15:37:26.352" v="9777" actId="478"/>
          <ac:picMkLst>
            <pc:docMk/>
            <pc:sldMk cId="3338863517" sldId="300"/>
            <ac:picMk id="17" creationId="{9B99D3DA-EC44-4315-B282-35295EAD39CA}"/>
          </ac:picMkLst>
        </pc:picChg>
        <pc:cxnChg chg="add mod">
          <ac:chgData name="Bjervig Joel" userId="35ac28f6-b95e-46e7-87c6-e42dfde02463" providerId="ADAL" clId="{39BD19D3-50FB-4757-B211-B0200FC9C8C0}" dt="2022-08-18T15:33:42.002" v="9670" actId="1582"/>
          <ac:cxnSpMkLst>
            <pc:docMk/>
            <pc:sldMk cId="3338863517" sldId="300"/>
            <ac:cxnSpMk id="13" creationId="{2A113D25-7585-44D4-AF05-1FC99531C2EB}"/>
          </ac:cxnSpMkLst>
        </pc:cxnChg>
      </pc:sldChg>
      <pc:sldChg chg="addSp delSp modSp add mod">
        <pc:chgData name="Bjervig Joel" userId="35ac28f6-b95e-46e7-87c6-e42dfde02463" providerId="ADAL" clId="{39BD19D3-50FB-4757-B211-B0200FC9C8C0}" dt="2022-08-20T07:11:08.924" v="10363" actId="255"/>
        <pc:sldMkLst>
          <pc:docMk/>
          <pc:sldMk cId="228400695" sldId="301"/>
        </pc:sldMkLst>
        <pc:spChg chg="mod">
          <ac:chgData name="Bjervig Joel" userId="35ac28f6-b95e-46e7-87c6-e42dfde02463" providerId="ADAL" clId="{39BD19D3-50FB-4757-B211-B0200FC9C8C0}" dt="2022-08-18T14:58:06.257" v="9258" actId="20577"/>
          <ac:spMkLst>
            <pc:docMk/>
            <pc:sldMk cId="228400695" sldId="301"/>
            <ac:spMk id="2" creationId="{CD945A12-5132-4FFC-ADC0-7A461B2797DF}"/>
          </ac:spMkLst>
        </pc:spChg>
        <pc:spChg chg="add del mod">
          <ac:chgData name="Bjervig Joel" userId="35ac28f6-b95e-46e7-87c6-e42dfde02463" providerId="ADAL" clId="{39BD19D3-50FB-4757-B211-B0200FC9C8C0}" dt="2022-08-18T11:31:10.572" v="3757" actId="478"/>
          <ac:spMkLst>
            <pc:docMk/>
            <pc:sldMk cId="228400695" sldId="301"/>
            <ac:spMk id="4" creationId="{2B72D5AF-C782-400C-A167-A2DBBC897D15}"/>
          </ac:spMkLst>
        </pc:spChg>
        <pc:spChg chg="add del mod">
          <ac:chgData name="Bjervig Joel" userId="35ac28f6-b95e-46e7-87c6-e42dfde02463" providerId="ADAL" clId="{39BD19D3-50FB-4757-B211-B0200FC9C8C0}" dt="2022-08-18T11:40:56.432" v="4345" actId="478"/>
          <ac:spMkLst>
            <pc:docMk/>
            <pc:sldMk cId="228400695" sldId="301"/>
            <ac:spMk id="8" creationId="{B915FF63-0AEC-4FA6-BA15-F7E29F4698E3}"/>
          </ac:spMkLst>
        </pc:spChg>
        <pc:spChg chg="del mod">
          <ac:chgData name="Bjervig Joel" userId="35ac28f6-b95e-46e7-87c6-e42dfde02463" providerId="ADAL" clId="{39BD19D3-50FB-4757-B211-B0200FC9C8C0}" dt="2022-08-18T11:31:12.737" v="3759" actId="478"/>
          <ac:spMkLst>
            <pc:docMk/>
            <pc:sldMk cId="228400695" sldId="301"/>
            <ac:spMk id="9" creationId="{80D6BCB2-2B2B-47A5-9DD0-8CBDCB4CB44B}"/>
          </ac:spMkLst>
        </pc:spChg>
        <pc:spChg chg="add del mod">
          <ac:chgData name="Bjervig Joel" userId="35ac28f6-b95e-46e7-87c6-e42dfde02463" providerId="ADAL" clId="{39BD19D3-50FB-4757-B211-B0200FC9C8C0}" dt="2022-08-18T11:40:46.459" v="4343" actId="21"/>
          <ac:spMkLst>
            <pc:docMk/>
            <pc:sldMk cId="228400695" sldId="301"/>
            <ac:spMk id="13" creationId="{F5E193EF-386D-4354-A4B1-C85FFC082419}"/>
          </ac:spMkLst>
        </pc:spChg>
        <pc:spChg chg="add mod">
          <ac:chgData name="Bjervig Joel" userId="35ac28f6-b95e-46e7-87c6-e42dfde02463" providerId="ADAL" clId="{39BD19D3-50FB-4757-B211-B0200FC9C8C0}" dt="2022-08-20T07:11:08.924" v="10363" actId="255"/>
          <ac:spMkLst>
            <pc:docMk/>
            <pc:sldMk cId="228400695" sldId="301"/>
            <ac:spMk id="14" creationId="{5A6DB07B-7FA4-4050-8A05-B72981D02773}"/>
          </ac:spMkLst>
        </pc:spChg>
        <pc:spChg chg="add mod">
          <ac:chgData name="Bjervig Joel" userId="35ac28f6-b95e-46e7-87c6-e42dfde02463" providerId="ADAL" clId="{39BD19D3-50FB-4757-B211-B0200FC9C8C0}" dt="2022-08-20T07:10:38.212" v="10359" actId="1076"/>
          <ac:spMkLst>
            <pc:docMk/>
            <pc:sldMk cId="228400695" sldId="301"/>
            <ac:spMk id="15" creationId="{43155C01-810F-45B6-BA67-B6DA52AD4AA5}"/>
          </ac:spMkLst>
        </pc:spChg>
        <pc:spChg chg="add del">
          <ac:chgData name="Bjervig Joel" userId="35ac28f6-b95e-46e7-87c6-e42dfde02463" providerId="ADAL" clId="{39BD19D3-50FB-4757-B211-B0200FC9C8C0}" dt="2022-08-18T15:00:40.442" v="9262" actId="22"/>
          <ac:spMkLst>
            <pc:docMk/>
            <pc:sldMk cId="228400695" sldId="301"/>
            <ac:spMk id="19" creationId="{D4E84EF0-2FAB-448E-869E-29B4CB3F04E7}"/>
          </ac:spMkLst>
        </pc:spChg>
        <pc:spChg chg="add del mod">
          <ac:chgData name="Bjervig Joel" userId="35ac28f6-b95e-46e7-87c6-e42dfde02463" providerId="ADAL" clId="{39BD19D3-50FB-4757-B211-B0200FC9C8C0}" dt="2022-08-18T15:01:30.424" v="9283" actId="478"/>
          <ac:spMkLst>
            <pc:docMk/>
            <pc:sldMk cId="228400695" sldId="301"/>
            <ac:spMk id="21" creationId="{D740BC8F-285E-4C1E-BAF5-A8655357A983}"/>
          </ac:spMkLst>
        </pc:spChg>
        <pc:graphicFrameChg chg="add del mod modGraphic">
          <ac:chgData name="Bjervig Joel" userId="35ac28f6-b95e-46e7-87c6-e42dfde02463" providerId="ADAL" clId="{39BD19D3-50FB-4757-B211-B0200FC9C8C0}" dt="2022-08-18T15:09:24.214" v="9296" actId="27309"/>
          <ac:graphicFrameMkLst>
            <pc:docMk/>
            <pc:sldMk cId="228400695" sldId="301"/>
            <ac:graphicFrameMk id="23" creationId="{ECEBD17E-AC58-4F3F-8330-92DFB64648F2}"/>
          </ac:graphicFrameMkLst>
        </pc:graphicFrameChg>
        <pc:picChg chg="add mod">
          <ac:chgData name="Bjervig Joel" userId="35ac28f6-b95e-46e7-87c6-e42dfde02463" providerId="ADAL" clId="{39BD19D3-50FB-4757-B211-B0200FC9C8C0}" dt="2022-08-20T07:10:04.962" v="10356" actId="1076"/>
          <ac:picMkLst>
            <pc:docMk/>
            <pc:sldMk cId="228400695" sldId="301"/>
            <ac:picMk id="6" creationId="{39D84921-C628-45EF-B0A5-DC124BB7E65D}"/>
          </ac:picMkLst>
        </pc:picChg>
        <pc:picChg chg="add mod ord">
          <ac:chgData name="Bjervig Joel" userId="35ac28f6-b95e-46e7-87c6-e42dfde02463" providerId="ADAL" clId="{39BD19D3-50FB-4757-B211-B0200FC9C8C0}" dt="2022-08-20T07:09:53.234" v="10352" actId="167"/>
          <ac:picMkLst>
            <pc:docMk/>
            <pc:sldMk cId="228400695" sldId="301"/>
            <ac:picMk id="7" creationId="{3AA10E60-7354-4CDF-A86E-176F1C445405}"/>
          </ac:picMkLst>
        </pc:picChg>
        <pc:picChg chg="del">
          <ac:chgData name="Bjervig Joel" userId="35ac28f6-b95e-46e7-87c6-e42dfde02463" providerId="ADAL" clId="{39BD19D3-50FB-4757-B211-B0200FC9C8C0}" dt="2022-08-18T11:31:07.078" v="3756" actId="478"/>
          <ac:picMkLst>
            <pc:docMk/>
            <pc:sldMk cId="228400695" sldId="301"/>
            <ac:picMk id="7" creationId="{8CFD0383-F2B2-4913-875C-4FEF3E54AC72}"/>
          </ac:picMkLst>
        </pc:picChg>
        <pc:picChg chg="add mod">
          <ac:chgData name="Bjervig Joel" userId="35ac28f6-b95e-46e7-87c6-e42dfde02463" providerId="ADAL" clId="{39BD19D3-50FB-4757-B211-B0200FC9C8C0}" dt="2022-08-20T07:10:04.962" v="10356" actId="1076"/>
          <ac:picMkLst>
            <pc:docMk/>
            <pc:sldMk cId="228400695" sldId="301"/>
            <ac:picMk id="8" creationId="{1F75B49A-6DD4-41A0-B0D2-DEBFD0B72E4C}"/>
          </ac:picMkLst>
        </pc:picChg>
        <pc:picChg chg="add mod">
          <ac:chgData name="Bjervig Joel" userId="35ac28f6-b95e-46e7-87c6-e42dfde02463" providerId="ADAL" clId="{39BD19D3-50FB-4757-B211-B0200FC9C8C0}" dt="2022-08-18T11:40:52.166" v="4344" actId="1076"/>
          <ac:picMkLst>
            <pc:docMk/>
            <pc:sldMk cId="228400695" sldId="301"/>
            <ac:picMk id="11" creationId="{0C2E84A8-B2E2-4684-900E-163070596094}"/>
          </ac:picMkLst>
        </pc:picChg>
        <pc:cxnChg chg="add del mod">
          <ac:chgData name="Bjervig Joel" userId="35ac28f6-b95e-46e7-87c6-e42dfde02463" providerId="ADAL" clId="{39BD19D3-50FB-4757-B211-B0200FC9C8C0}" dt="2022-08-18T11:46:44.800" v="4459" actId="478"/>
          <ac:cxnSpMkLst>
            <pc:docMk/>
            <pc:sldMk cId="228400695" sldId="301"/>
            <ac:cxnSpMk id="17" creationId="{D79EC967-5920-4A23-8959-474AF640F3CC}"/>
          </ac:cxnSpMkLst>
        </pc:cxnChg>
      </pc:sldChg>
      <pc:sldChg chg="addSp delSp modSp add mod">
        <pc:chgData name="Bjervig Joel" userId="35ac28f6-b95e-46e7-87c6-e42dfde02463" providerId="ADAL" clId="{39BD19D3-50FB-4757-B211-B0200FC9C8C0}" dt="2022-08-20T07:14:15.865" v="10402" actId="20577"/>
        <pc:sldMkLst>
          <pc:docMk/>
          <pc:sldMk cId="1958198866" sldId="302"/>
        </pc:sldMkLst>
        <pc:spChg chg="mod">
          <ac:chgData name="Bjervig Joel" userId="35ac28f6-b95e-46e7-87c6-e42dfde02463" providerId="ADAL" clId="{39BD19D3-50FB-4757-B211-B0200FC9C8C0}" dt="2022-08-18T11:50:12.904" v="4512" actId="20577"/>
          <ac:spMkLst>
            <pc:docMk/>
            <pc:sldMk cId="1958198866" sldId="302"/>
            <ac:spMk id="2" creationId="{CD945A12-5132-4FFC-ADC0-7A461B2797DF}"/>
          </ac:spMkLst>
        </pc:spChg>
        <pc:spChg chg="add mod">
          <ac:chgData name="Bjervig Joel" userId="35ac28f6-b95e-46e7-87c6-e42dfde02463" providerId="ADAL" clId="{39BD19D3-50FB-4757-B211-B0200FC9C8C0}" dt="2022-08-20T07:14:15.865" v="10402" actId="20577"/>
          <ac:spMkLst>
            <pc:docMk/>
            <pc:sldMk cId="1958198866" sldId="302"/>
            <ac:spMk id="4" creationId="{C2507DE2-06FC-462F-B005-C49478ED46F8}"/>
          </ac:spMkLst>
        </pc:spChg>
        <pc:spChg chg="del">
          <ac:chgData name="Bjervig Joel" userId="35ac28f6-b95e-46e7-87c6-e42dfde02463" providerId="ADAL" clId="{39BD19D3-50FB-4757-B211-B0200FC9C8C0}" dt="2022-08-18T11:49:49.314" v="4470" actId="478"/>
          <ac:spMkLst>
            <pc:docMk/>
            <pc:sldMk cId="1958198866" sldId="302"/>
            <ac:spMk id="9" creationId="{80D6BCB2-2B2B-47A5-9DD0-8CBDCB4CB44B}"/>
          </ac:spMkLst>
        </pc:spChg>
        <pc:picChg chg="del">
          <ac:chgData name="Bjervig Joel" userId="35ac28f6-b95e-46e7-87c6-e42dfde02463" providerId="ADAL" clId="{39BD19D3-50FB-4757-B211-B0200FC9C8C0}" dt="2022-08-18T11:49:51.320" v="4472" actId="478"/>
          <ac:picMkLst>
            <pc:docMk/>
            <pc:sldMk cId="1958198866" sldId="302"/>
            <ac:picMk id="6" creationId="{F6B4248A-28B7-469F-887C-6F5972338194}"/>
          </ac:picMkLst>
        </pc:picChg>
        <pc:picChg chg="add mod modCrop">
          <ac:chgData name="Bjervig Joel" userId="35ac28f6-b95e-46e7-87c6-e42dfde02463" providerId="ADAL" clId="{39BD19D3-50FB-4757-B211-B0200FC9C8C0}" dt="2022-08-18T12:02:35.355" v="5203" actId="1076"/>
          <ac:picMkLst>
            <pc:docMk/>
            <pc:sldMk cId="1958198866" sldId="302"/>
            <ac:picMk id="7" creationId="{FA853492-5792-4598-846E-0ACC82A85113}"/>
          </ac:picMkLst>
        </pc:picChg>
        <pc:picChg chg="add mod modCrop">
          <ac:chgData name="Bjervig Joel" userId="35ac28f6-b95e-46e7-87c6-e42dfde02463" providerId="ADAL" clId="{39BD19D3-50FB-4757-B211-B0200FC9C8C0}" dt="2022-08-18T12:02:05.663" v="5199" actId="1076"/>
          <ac:picMkLst>
            <pc:docMk/>
            <pc:sldMk cId="1958198866" sldId="302"/>
            <ac:picMk id="8" creationId="{D73D62CC-0BD4-4528-99B8-660FBAB9EA0B}"/>
          </ac:picMkLst>
        </pc:picChg>
        <pc:picChg chg="del">
          <ac:chgData name="Bjervig Joel" userId="35ac28f6-b95e-46e7-87c6-e42dfde02463" providerId="ADAL" clId="{39BD19D3-50FB-4757-B211-B0200FC9C8C0}" dt="2022-08-18T11:49:50.389" v="4471" actId="478"/>
          <ac:picMkLst>
            <pc:docMk/>
            <pc:sldMk cId="1958198866" sldId="302"/>
            <ac:picMk id="10" creationId="{948F4955-D789-410E-A33F-824AE85337E8}"/>
          </ac:picMkLst>
        </pc:picChg>
        <pc:picChg chg="add del">
          <ac:chgData name="Bjervig Joel" userId="35ac28f6-b95e-46e7-87c6-e42dfde02463" providerId="ADAL" clId="{39BD19D3-50FB-4757-B211-B0200FC9C8C0}" dt="2022-08-18T11:59:19.299" v="5095" actId="22"/>
          <ac:picMkLst>
            <pc:docMk/>
            <pc:sldMk cId="1958198866" sldId="302"/>
            <ac:picMk id="12" creationId="{55684094-C4E5-42E3-9ACD-E8592AE22A03}"/>
          </ac:picMkLst>
        </pc:picChg>
        <pc:picChg chg="add mod">
          <ac:chgData name="Bjervig Joel" userId="35ac28f6-b95e-46e7-87c6-e42dfde02463" providerId="ADAL" clId="{39BD19D3-50FB-4757-B211-B0200FC9C8C0}" dt="2022-08-18T12:02:39.439" v="5204" actId="1076"/>
          <ac:picMkLst>
            <pc:docMk/>
            <pc:sldMk cId="1958198866" sldId="302"/>
            <ac:picMk id="14" creationId="{7EB924B0-5235-4F54-BC68-DAEC14EDE5CB}"/>
          </ac:picMkLst>
        </pc:picChg>
      </pc:sldChg>
      <pc:sldChg chg="addSp delSp modSp add mod">
        <pc:chgData name="Bjervig Joel" userId="35ac28f6-b95e-46e7-87c6-e42dfde02463" providerId="ADAL" clId="{39BD19D3-50FB-4757-B211-B0200FC9C8C0}" dt="2022-08-18T15:38:42.882" v="9843" actId="692"/>
        <pc:sldMkLst>
          <pc:docMk/>
          <pc:sldMk cId="1886812744" sldId="303"/>
        </pc:sldMkLst>
        <pc:spChg chg="del">
          <ac:chgData name="Bjervig Joel" userId="35ac28f6-b95e-46e7-87c6-e42dfde02463" providerId="ADAL" clId="{39BD19D3-50FB-4757-B211-B0200FC9C8C0}" dt="2022-08-18T12:03:11.514" v="5206" actId="478"/>
          <ac:spMkLst>
            <pc:docMk/>
            <pc:sldMk cId="1886812744" sldId="303"/>
            <ac:spMk id="4" creationId="{C2507DE2-06FC-462F-B005-C49478ED46F8}"/>
          </ac:spMkLst>
        </pc:spChg>
        <pc:spChg chg="add del mod">
          <ac:chgData name="Bjervig Joel" userId="35ac28f6-b95e-46e7-87c6-e42dfde02463" providerId="ADAL" clId="{39BD19D3-50FB-4757-B211-B0200FC9C8C0}" dt="2022-08-18T12:03:14.612" v="5207" actId="478"/>
          <ac:spMkLst>
            <pc:docMk/>
            <pc:sldMk cId="1886812744" sldId="303"/>
            <ac:spMk id="5" creationId="{C7A3FF4E-C63D-4FD0-8354-AB80C9C24BD9}"/>
          </ac:spMkLst>
        </pc:spChg>
        <pc:spChg chg="add mod ord">
          <ac:chgData name="Bjervig Joel" userId="35ac28f6-b95e-46e7-87c6-e42dfde02463" providerId="ADAL" clId="{39BD19D3-50FB-4757-B211-B0200FC9C8C0}" dt="2022-08-18T12:12:19.566" v="5561" actId="166"/>
          <ac:spMkLst>
            <pc:docMk/>
            <pc:sldMk cId="1886812744" sldId="303"/>
            <ac:spMk id="12" creationId="{9A89B809-DF5F-4E1A-B199-A77919977718}"/>
          </ac:spMkLst>
        </pc:spChg>
        <pc:spChg chg="add mod">
          <ac:chgData name="Bjervig Joel" userId="35ac28f6-b95e-46e7-87c6-e42dfde02463" providerId="ADAL" clId="{39BD19D3-50FB-4757-B211-B0200FC9C8C0}" dt="2022-08-18T12:14:01.705" v="5628" actId="115"/>
          <ac:spMkLst>
            <pc:docMk/>
            <pc:sldMk cId="1886812744" sldId="303"/>
            <ac:spMk id="13" creationId="{AB9A5818-B980-4B57-A887-63017E8D58A8}"/>
          </ac:spMkLst>
        </pc:spChg>
        <pc:spChg chg="add del mod">
          <ac:chgData name="Bjervig Joel" userId="35ac28f6-b95e-46e7-87c6-e42dfde02463" providerId="ADAL" clId="{39BD19D3-50FB-4757-B211-B0200FC9C8C0}" dt="2022-08-18T12:04:45.264" v="5244"/>
          <ac:spMkLst>
            <pc:docMk/>
            <pc:sldMk cId="1886812744" sldId="303"/>
            <ac:spMk id="15" creationId="{4DC6DBBF-06E4-4A7E-89F9-D6E82CC7D455}"/>
          </ac:spMkLst>
        </pc:spChg>
        <pc:spChg chg="add mod ord">
          <ac:chgData name="Bjervig Joel" userId="35ac28f6-b95e-46e7-87c6-e42dfde02463" providerId="ADAL" clId="{39BD19D3-50FB-4757-B211-B0200FC9C8C0}" dt="2022-08-18T12:12:31.112" v="5564" actId="166"/>
          <ac:spMkLst>
            <pc:docMk/>
            <pc:sldMk cId="1886812744" sldId="303"/>
            <ac:spMk id="16" creationId="{7FAF27F6-57DC-4252-A174-1D63AF88D669}"/>
          </ac:spMkLst>
        </pc:spChg>
        <pc:graphicFrameChg chg="add del modGraphic">
          <ac:chgData name="Bjervig Joel" userId="35ac28f6-b95e-46e7-87c6-e42dfde02463" providerId="ADAL" clId="{39BD19D3-50FB-4757-B211-B0200FC9C8C0}" dt="2022-08-18T15:07:21.848" v="9288" actId="27309"/>
          <ac:graphicFrameMkLst>
            <pc:docMk/>
            <pc:sldMk cId="1886812744" sldId="303"/>
            <ac:graphicFrameMk id="26" creationId="{3331682C-7EBC-41C9-A5BB-2F3F9558F47A}"/>
          </ac:graphicFrameMkLst>
        </pc:graphicFrameChg>
        <pc:graphicFrameChg chg="add del modGraphic">
          <ac:chgData name="Bjervig Joel" userId="35ac28f6-b95e-46e7-87c6-e42dfde02463" providerId="ADAL" clId="{39BD19D3-50FB-4757-B211-B0200FC9C8C0}" dt="2022-08-18T15:07:25.263" v="9290" actId="27309"/>
          <ac:graphicFrameMkLst>
            <pc:docMk/>
            <pc:sldMk cId="1886812744" sldId="303"/>
            <ac:graphicFrameMk id="28" creationId="{237239E2-AF2D-4C04-A402-5B29C572BA66}"/>
          </ac:graphicFrameMkLst>
        </pc:graphicFrameChg>
        <pc:picChg chg="del">
          <ac:chgData name="Bjervig Joel" userId="35ac28f6-b95e-46e7-87c6-e42dfde02463" providerId="ADAL" clId="{39BD19D3-50FB-4757-B211-B0200FC9C8C0}" dt="2022-08-18T12:03:17.569" v="5208" actId="478"/>
          <ac:picMkLst>
            <pc:docMk/>
            <pc:sldMk cId="1886812744" sldId="303"/>
            <ac:picMk id="7" creationId="{FA853492-5792-4598-846E-0ACC82A85113}"/>
          </ac:picMkLst>
        </pc:picChg>
        <pc:picChg chg="del">
          <ac:chgData name="Bjervig Joel" userId="35ac28f6-b95e-46e7-87c6-e42dfde02463" providerId="ADAL" clId="{39BD19D3-50FB-4757-B211-B0200FC9C8C0}" dt="2022-08-18T12:03:17.569" v="5208" actId="478"/>
          <ac:picMkLst>
            <pc:docMk/>
            <pc:sldMk cId="1886812744" sldId="303"/>
            <ac:picMk id="8" creationId="{D73D62CC-0BD4-4528-99B8-660FBAB9EA0B}"/>
          </ac:picMkLst>
        </pc:picChg>
        <pc:picChg chg="add mod">
          <ac:chgData name="Bjervig Joel" userId="35ac28f6-b95e-46e7-87c6-e42dfde02463" providerId="ADAL" clId="{39BD19D3-50FB-4757-B211-B0200FC9C8C0}" dt="2022-08-18T12:03:42.678" v="5213" actId="1076"/>
          <ac:picMkLst>
            <pc:docMk/>
            <pc:sldMk cId="1886812744" sldId="303"/>
            <ac:picMk id="9" creationId="{F86E177C-9E8F-411A-929F-B0BB63673214}"/>
          </ac:picMkLst>
        </pc:picChg>
        <pc:picChg chg="add mod">
          <ac:chgData name="Bjervig Joel" userId="35ac28f6-b95e-46e7-87c6-e42dfde02463" providerId="ADAL" clId="{39BD19D3-50FB-4757-B211-B0200FC9C8C0}" dt="2022-08-18T12:03:47.685" v="5214" actId="1076"/>
          <ac:picMkLst>
            <pc:docMk/>
            <pc:sldMk cId="1886812744" sldId="303"/>
            <ac:picMk id="11" creationId="{4AE44993-0B71-4A9A-8933-AB9C03F0BF66}"/>
          </ac:picMkLst>
        </pc:picChg>
        <pc:picChg chg="del">
          <ac:chgData name="Bjervig Joel" userId="35ac28f6-b95e-46e7-87c6-e42dfde02463" providerId="ADAL" clId="{39BD19D3-50FB-4757-B211-B0200FC9C8C0}" dt="2022-08-18T12:03:17.569" v="5208" actId="478"/>
          <ac:picMkLst>
            <pc:docMk/>
            <pc:sldMk cId="1886812744" sldId="303"/>
            <ac:picMk id="14" creationId="{7EB924B0-5235-4F54-BC68-DAEC14EDE5CB}"/>
          </ac:picMkLst>
        </pc:picChg>
        <pc:cxnChg chg="add mod ord">
          <ac:chgData name="Bjervig Joel" userId="35ac28f6-b95e-46e7-87c6-e42dfde02463" providerId="ADAL" clId="{39BD19D3-50FB-4757-B211-B0200FC9C8C0}" dt="2022-08-18T15:38:42.882" v="9843" actId="692"/>
          <ac:cxnSpMkLst>
            <pc:docMk/>
            <pc:sldMk cId="1886812744" sldId="303"/>
            <ac:cxnSpMk id="18" creationId="{24335520-B1A5-4BBC-B991-4F16F5D31DD8}"/>
          </ac:cxnSpMkLst>
        </pc:cxnChg>
        <pc:cxnChg chg="add del mod">
          <ac:chgData name="Bjervig Joel" userId="35ac28f6-b95e-46e7-87c6-e42dfde02463" providerId="ADAL" clId="{39BD19D3-50FB-4757-B211-B0200FC9C8C0}" dt="2022-08-18T15:38:42.882" v="9843" actId="692"/>
          <ac:cxnSpMkLst>
            <pc:docMk/>
            <pc:sldMk cId="1886812744" sldId="303"/>
            <ac:cxnSpMk id="24" creationId="{F510AE86-0FB8-4985-9078-4714139551D9}"/>
          </ac:cxnSpMkLst>
        </pc:cxnChg>
      </pc:sldChg>
      <pc:sldChg chg="addSp delSp modSp add mod">
        <pc:chgData name="Bjervig Joel" userId="35ac28f6-b95e-46e7-87c6-e42dfde02463" providerId="ADAL" clId="{39BD19D3-50FB-4757-B211-B0200FC9C8C0}" dt="2022-08-18T15:18:36.333" v="9497" actId="478"/>
        <pc:sldMkLst>
          <pc:docMk/>
          <pc:sldMk cId="2241014483" sldId="304"/>
        </pc:sldMkLst>
        <pc:spChg chg="mod">
          <ac:chgData name="Bjervig Joel" userId="35ac28f6-b95e-46e7-87c6-e42dfde02463" providerId="ADAL" clId="{39BD19D3-50FB-4757-B211-B0200FC9C8C0}" dt="2022-08-18T13:30:50.561" v="5768" actId="255"/>
          <ac:spMkLst>
            <pc:docMk/>
            <pc:sldMk cId="2241014483" sldId="304"/>
            <ac:spMk id="2" creationId="{CD945A12-5132-4FFC-ADC0-7A461B2797DF}"/>
          </ac:spMkLst>
        </pc:spChg>
        <pc:spChg chg="del">
          <ac:chgData name="Bjervig Joel" userId="35ac28f6-b95e-46e7-87c6-e42dfde02463" providerId="ADAL" clId="{39BD19D3-50FB-4757-B211-B0200FC9C8C0}" dt="2022-08-18T12:15:05.075" v="5661" actId="478"/>
          <ac:spMkLst>
            <pc:docMk/>
            <pc:sldMk cId="2241014483" sldId="304"/>
            <ac:spMk id="12" creationId="{9A89B809-DF5F-4E1A-B199-A77919977718}"/>
          </ac:spMkLst>
        </pc:spChg>
        <pc:spChg chg="del mod">
          <ac:chgData name="Bjervig Joel" userId="35ac28f6-b95e-46e7-87c6-e42dfde02463" providerId="ADAL" clId="{39BD19D3-50FB-4757-B211-B0200FC9C8C0}" dt="2022-08-18T12:15:03.232" v="5660"/>
          <ac:spMkLst>
            <pc:docMk/>
            <pc:sldMk cId="2241014483" sldId="304"/>
            <ac:spMk id="13" creationId="{AB9A5818-B980-4B57-A887-63017E8D58A8}"/>
          </ac:spMkLst>
        </pc:spChg>
        <pc:spChg chg="add mod">
          <ac:chgData name="Bjervig Joel" userId="35ac28f6-b95e-46e7-87c6-e42dfde02463" providerId="ADAL" clId="{39BD19D3-50FB-4757-B211-B0200FC9C8C0}" dt="2022-08-18T13:31:16.127" v="5781" actId="20577"/>
          <ac:spMkLst>
            <pc:docMk/>
            <pc:sldMk cId="2241014483" sldId="304"/>
            <ac:spMk id="14" creationId="{18A5CA76-C726-4EFE-A37C-FE1849060344}"/>
          </ac:spMkLst>
        </pc:spChg>
        <pc:spChg chg="del">
          <ac:chgData name="Bjervig Joel" userId="35ac28f6-b95e-46e7-87c6-e42dfde02463" providerId="ADAL" clId="{39BD19D3-50FB-4757-B211-B0200FC9C8C0}" dt="2022-08-18T12:15:05.075" v="5661" actId="478"/>
          <ac:spMkLst>
            <pc:docMk/>
            <pc:sldMk cId="2241014483" sldId="304"/>
            <ac:spMk id="16" creationId="{7FAF27F6-57DC-4252-A174-1D63AF88D669}"/>
          </ac:spMkLst>
        </pc:spChg>
        <pc:graphicFrameChg chg="add del mod modGraphic">
          <ac:chgData name="Bjervig Joel" userId="35ac28f6-b95e-46e7-87c6-e42dfde02463" providerId="ADAL" clId="{39BD19D3-50FB-4757-B211-B0200FC9C8C0}" dt="2022-08-18T15:09:43.717" v="9302" actId="478"/>
          <ac:graphicFrameMkLst>
            <pc:docMk/>
            <pc:sldMk cId="2241014483" sldId="304"/>
            <ac:graphicFrameMk id="15" creationId="{4D620C18-0636-4B38-8056-37F397C91935}"/>
          </ac:graphicFrameMkLst>
        </pc:graphicFrameChg>
        <pc:picChg chg="add mod">
          <ac:chgData name="Bjervig Joel" userId="35ac28f6-b95e-46e7-87c6-e42dfde02463" providerId="ADAL" clId="{39BD19D3-50FB-4757-B211-B0200FC9C8C0}" dt="2022-08-18T12:16:00.716" v="5671" actId="1076"/>
          <ac:picMkLst>
            <pc:docMk/>
            <pc:sldMk cId="2241014483" sldId="304"/>
            <ac:picMk id="4" creationId="{A791B4B7-BD95-48EA-9D74-7A102ADE44E5}"/>
          </ac:picMkLst>
        </pc:picChg>
        <pc:picChg chg="add mod">
          <ac:chgData name="Bjervig Joel" userId="35ac28f6-b95e-46e7-87c6-e42dfde02463" providerId="ADAL" clId="{39BD19D3-50FB-4757-B211-B0200FC9C8C0}" dt="2022-08-18T12:15:58.622" v="5670" actId="1076"/>
          <ac:picMkLst>
            <pc:docMk/>
            <pc:sldMk cId="2241014483" sldId="304"/>
            <ac:picMk id="6" creationId="{5B47B5E7-A854-4BCD-90ED-3084185B89CD}"/>
          </ac:picMkLst>
        </pc:picChg>
        <pc:picChg chg="add mod">
          <ac:chgData name="Bjervig Joel" userId="35ac28f6-b95e-46e7-87c6-e42dfde02463" providerId="ADAL" clId="{39BD19D3-50FB-4757-B211-B0200FC9C8C0}" dt="2022-08-18T15:18:35.373" v="9496" actId="1076"/>
          <ac:picMkLst>
            <pc:docMk/>
            <pc:sldMk cId="2241014483" sldId="304"/>
            <ac:picMk id="8" creationId="{6449D860-80B3-4E81-A741-69683ED49E5B}"/>
          </ac:picMkLst>
        </pc:picChg>
        <pc:picChg chg="del">
          <ac:chgData name="Bjervig Joel" userId="35ac28f6-b95e-46e7-87c6-e42dfde02463" providerId="ADAL" clId="{39BD19D3-50FB-4757-B211-B0200FC9C8C0}" dt="2022-08-18T12:15:03.229" v="5658" actId="478"/>
          <ac:picMkLst>
            <pc:docMk/>
            <pc:sldMk cId="2241014483" sldId="304"/>
            <ac:picMk id="9" creationId="{F86E177C-9E8F-411A-929F-B0BB63673214}"/>
          </ac:picMkLst>
        </pc:picChg>
        <pc:picChg chg="del">
          <ac:chgData name="Bjervig Joel" userId="35ac28f6-b95e-46e7-87c6-e42dfde02463" providerId="ADAL" clId="{39BD19D3-50FB-4757-B211-B0200FC9C8C0}" dt="2022-08-18T12:15:07.087" v="5662" actId="478"/>
          <ac:picMkLst>
            <pc:docMk/>
            <pc:sldMk cId="2241014483" sldId="304"/>
            <ac:picMk id="11" creationId="{4AE44993-0B71-4A9A-8933-AB9C03F0BF66}"/>
          </ac:picMkLst>
        </pc:picChg>
        <pc:picChg chg="add del mod">
          <ac:chgData name="Bjervig Joel" userId="35ac28f6-b95e-46e7-87c6-e42dfde02463" providerId="ADAL" clId="{39BD19D3-50FB-4757-B211-B0200FC9C8C0}" dt="2022-08-18T15:11:20.003" v="9323" actId="478"/>
          <ac:picMkLst>
            <pc:docMk/>
            <pc:sldMk cId="2241014483" sldId="304"/>
            <ac:picMk id="19" creationId="{776C200F-8815-48E7-9AF6-F8482DAEE15E}"/>
          </ac:picMkLst>
        </pc:picChg>
        <pc:picChg chg="add del mod">
          <ac:chgData name="Bjervig Joel" userId="35ac28f6-b95e-46e7-87c6-e42dfde02463" providerId="ADAL" clId="{39BD19D3-50FB-4757-B211-B0200FC9C8C0}" dt="2022-08-18T15:11:21.013" v="9324" actId="478"/>
          <ac:picMkLst>
            <pc:docMk/>
            <pc:sldMk cId="2241014483" sldId="304"/>
            <ac:picMk id="20" creationId="{7D0B0ADA-31BF-49E6-B33C-2019F805E786}"/>
          </ac:picMkLst>
        </pc:picChg>
        <pc:picChg chg="add del mod">
          <ac:chgData name="Bjervig Joel" userId="35ac28f6-b95e-46e7-87c6-e42dfde02463" providerId="ADAL" clId="{39BD19D3-50FB-4757-B211-B0200FC9C8C0}" dt="2022-08-18T15:18:36.333" v="9497" actId="478"/>
          <ac:picMkLst>
            <pc:docMk/>
            <pc:sldMk cId="2241014483" sldId="304"/>
            <ac:picMk id="21" creationId="{17AA7B42-7978-4531-832D-F6135834846A}"/>
          </ac:picMkLst>
        </pc:picChg>
        <pc:cxnChg chg="del">
          <ac:chgData name="Bjervig Joel" userId="35ac28f6-b95e-46e7-87c6-e42dfde02463" providerId="ADAL" clId="{39BD19D3-50FB-4757-B211-B0200FC9C8C0}" dt="2022-08-18T12:15:05.075" v="5661" actId="478"/>
          <ac:cxnSpMkLst>
            <pc:docMk/>
            <pc:sldMk cId="2241014483" sldId="304"/>
            <ac:cxnSpMk id="18" creationId="{24335520-B1A5-4BBC-B991-4F16F5D31DD8}"/>
          </ac:cxnSpMkLst>
        </pc:cxnChg>
        <pc:cxnChg chg="del">
          <ac:chgData name="Bjervig Joel" userId="35ac28f6-b95e-46e7-87c6-e42dfde02463" providerId="ADAL" clId="{39BD19D3-50FB-4757-B211-B0200FC9C8C0}" dt="2022-08-18T12:15:05.075" v="5661" actId="478"/>
          <ac:cxnSpMkLst>
            <pc:docMk/>
            <pc:sldMk cId="2241014483" sldId="304"/>
            <ac:cxnSpMk id="24" creationId="{F510AE86-0FB8-4985-9078-4714139551D9}"/>
          </ac:cxnSpMkLst>
        </pc:cxnChg>
      </pc:sldChg>
      <pc:sldChg chg="modSp new mod">
        <pc:chgData name="Bjervig Joel" userId="35ac28f6-b95e-46e7-87c6-e42dfde02463" providerId="ADAL" clId="{39BD19D3-50FB-4757-B211-B0200FC9C8C0}" dt="2022-08-18T15:28:24.570" v="9535" actId="20577"/>
        <pc:sldMkLst>
          <pc:docMk/>
          <pc:sldMk cId="2005303057" sldId="305"/>
        </pc:sldMkLst>
        <pc:spChg chg="mod">
          <ac:chgData name="Bjervig Joel" userId="35ac28f6-b95e-46e7-87c6-e42dfde02463" providerId="ADAL" clId="{39BD19D3-50FB-4757-B211-B0200FC9C8C0}" dt="2022-08-18T14:21:55.716" v="8763" actId="5793"/>
          <ac:spMkLst>
            <pc:docMk/>
            <pc:sldMk cId="2005303057" sldId="305"/>
            <ac:spMk id="2" creationId="{C280C19F-F6B1-49F0-88A1-F2F510DE520F}"/>
          </ac:spMkLst>
        </pc:spChg>
        <pc:spChg chg="mod">
          <ac:chgData name="Bjervig Joel" userId="35ac28f6-b95e-46e7-87c6-e42dfde02463" providerId="ADAL" clId="{39BD19D3-50FB-4757-B211-B0200FC9C8C0}" dt="2022-08-18T15:28:24.570" v="9535" actId="20577"/>
          <ac:spMkLst>
            <pc:docMk/>
            <pc:sldMk cId="2005303057" sldId="305"/>
            <ac:spMk id="3" creationId="{BAB18F84-108D-4652-AF04-852C6ED495DF}"/>
          </ac:spMkLst>
        </pc:spChg>
      </pc:sldChg>
      <pc:sldChg chg="delSp modSp new mod">
        <pc:chgData name="Bjervig Joel" userId="35ac28f6-b95e-46e7-87c6-e42dfde02463" providerId="ADAL" clId="{39BD19D3-50FB-4757-B211-B0200FC9C8C0}" dt="2022-08-18T15:29:01.516" v="9597" actId="20577"/>
        <pc:sldMkLst>
          <pc:docMk/>
          <pc:sldMk cId="2184380992" sldId="306"/>
        </pc:sldMkLst>
        <pc:spChg chg="mod">
          <ac:chgData name="Bjervig Joel" userId="35ac28f6-b95e-46e7-87c6-e42dfde02463" providerId="ADAL" clId="{39BD19D3-50FB-4757-B211-B0200FC9C8C0}" dt="2022-08-18T15:29:01.516" v="9597" actId="20577"/>
          <ac:spMkLst>
            <pc:docMk/>
            <pc:sldMk cId="2184380992" sldId="306"/>
            <ac:spMk id="2" creationId="{D444BAC9-C48B-43C1-B0B1-414F697E98D4}"/>
          </ac:spMkLst>
        </pc:spChg>
        <pc:spChg chg="del">
          <ac:chgData name="Bjervig Joel" userId="35ac28f6-b95e-46e7-87c6-e42dfde02463" providerId="ADAL" clId="{39BD19D3-50FB-4757-B211-B0200FC9C8C0}" dt="2022-08-18T14:24:18.437" v="9053" actId="478"/>
          <ac:spMkLst>
            <pc:docMk/>
            <pc:sldMk cId="2184380992" sldId="306"/>
            <ac:spMk id="3" creationId="{E4397F0D-3F5C-4ECF-A96A-6A82D8409380}"/>
          </ac:spMkLst>
        </pc:spChg>
      </pc:sldChg>
      <pc:sldChg chg="addSp delSp modSp add mod">
        <pc:chgData name="Bjervig Joel" userId="35ac28f6-b95e-46e7-87c6-e42dfde02463" providerId="ADAL" clId="{39BD19D3-50FB-4757-B211-B0200FC9C8C0}" dt="2022-08-20T07:12:18.030" v="10366" actId="1076"/>
        <pc:sldMkLst>
          <pc:docMk/>
          <pc:sldMk cId="2812193206" sldId="307"/>
        </pc:sldMkLst>
        <pc:spChg chg="del">
          <ac:chgData name="Bjervig Joel" userId="35ac28f6-b95e-46e7-87c6-e42dfde02463" providerId="ADAL" clId="{39BD19D3-50FB-4757-B211-B0200FC9C8C0}" dt="2022-08-18T15:11:37.880" v="9328" actId="478"/>
          <ac:spMkLst>
            <pc:docMk/>
            <pc:sldMk cId="2812193206" sldId="307"/>
            <ac:spMk id="2" creationId="{CD945A12-5132-4FFC-ADC0-7A461B2797DF}"/>
          </ac:spMkLst>
        </pc:spChg>
        <pc:spChg chg="add del mod">
          <ac:chgData name="Bjervig Joel" userId="35ac28f6-b95e-46e7-87c6-e42dfde02463" providerId="ADAL" clId="{39BD19D3-50FB-4757-B211-B0200FC9C8C0}" dt="2022-08-18T15:11:40.733" v="9329" actId="478"/>
          <ac:spMkLst>
            <pc:docMk/>
            <pc:sldMk cId="2812193206" sldId="307"/>
            <ac:spMk id="5" creationId="{C6F346C1-C59A-46D4-8258-D335E0097083}"/>
          </ac:spMkLst>
        </pc:spChg>
        <pc:spChg chg="add mod">
          <ac:chgData name="Bjervig Joel" userId="35ac28f6-b95e-46e7-87c6-e42dfde02463" providerId="ADAL" clId="{39BD19D3-50FB-4757-B211-B0200FC9C8C0}" dt="2022-08-18T15:17:57.329" v="9461" actId="1076"/>
          <ac:spMkLst>
            <pc:docMk/>
            <pc:sldMk cId="2812193206" sldId="307"/>
            <ac:spMk id="7" creationId="{48FAD5C2-F346-475C-9C9E-2F08558C17DC}"/>
          </ac:spMkLst>
        </pc:spChg>
        <pc:spChg chg="del mod">
          <ac:chgData name="Bjervig Joel" userId="35ac28f6-b95e-46e7-87c6-e42dfde02463" providerId="ADAL" clId="{39BD19D3-50FB-4757-B211-B0200FC9C8C0}" dt="2022-08-18T15:11:35.540" v="9327" actId="478"/>
          <ac:spMkLst>
            <pc:docMk/>
            <pc:sldMk cId="2812193206" sldId="307"/>
            <ac:spMk id="14" creationId="{18A5CA76-C726-4EFE-A37C-FE1849060344}"/>
          </ac:spMkLst>
        </pc:spChg>
        <pc:spChg chg="add mod">
          <ac:chgData name="Bjervig Joel" userId="35ac28f6-b95e-46e7-87c6-e42dfde02463" providerId="ADAL" clId="{39BD19D3-50FB-4757-B211-B0200FC9C8C0}" dt="2022-08-18T15:18:18.615" v="9495" actId="1076"/>
          <ac:spMkLst>
            <pc:docMk/>
            <pc:sldMk cId="2812193206" sldId="307"/>
            <ac:spMk id="17" creationId="{343D1654-B803-4748-B87C-0F6EBF07C156}"/>
          </ac:spMkLst>
        </pc:spChg>
        <pc:picChg chg="mod">
          <ac:chgData name="Bjervig Joel" userId="35ac28f6-b95e-46e7-87c6-e42dfde02463" providerId="ADAL" clId="{39BD19D3-50FB-4757-B211-B0200FC9C8C0}" dt="2022-08-18T15:16:42.379" v="9385" actId="1076"/>
          <ac:picMkLst>
            <pc:docMk/>
            <pc:sldMk cId="2812193206" sldId="307"/>
            <ac:picMk id="4" creationId="{A791B4B7-BD95-48EA-9D74-7A102ADE44E5}"/>
          </ac:picMkLst>
        </pc:picChg>
        <pc:picChg chg="mod">
          <ac:chgData name="Bjervig Joel" userId="35ac28f6-b95e-46e7-87c6-e42dfde02463" providerId="ADAL" clId="{39BD19D3-50FB-4757-B211-B0200FC9C8C0}" dt="2022-08-18T15:16:49.222" v="9387" actId="1076"/>
          <ac:picMkLst>
            <pc:docMk/>
            <pc:sldMk cId="2812193206" sldId="307"/>
            <ac:picMk id="6" creationId="{5B47B5E7-A854-4BCD-90ED-3084185B89CD}"/>
          </ac:picMkLst>
        </pc:picChg>
        <pc:picChg chg="mod">
          <ac:chgData name="Bjervig Joel" userId="35ac28f6-b95e-46e7-87c6-e42dfde02463" providerId="ADAL" clId="{39BD19D3-50FB-4757-B211-B0200FC9C8C0}" dt="2022-08-20T07:12:18.030" v="10366" actId="1076"/>
          <ac:picMkLst>
            <pc:docMk/>
            <pc:sldMk cId="2812193206" sldId="307"/>
            <ac:picMk id="8" creationId="{6449D860-80B3-4E81-A741-69683ED49E5B}"/>
          </ac:picMkLst>
        </pc:picChg>
        <pc:picChg chg="add mod ord">
          <ac:chgData name="Bjervig Joel" userId="35ac28f6-b95e-46e7-87c6-e42dfde02463" providerId="ADAL" clId="{39BD19D3-50FB-4757-B211-B0200FC9C8C0}" dt="2022-08-18T15:16:35.506" v="9383" actId="1076"/>
          <ac:picMkLst>
            <pc:docMk/>
            <pc:sldMk cId="2812193206" sldId="307"/>
            <ac:picMk id="10" creationId="{567F8027-5243-4687-B079-57859A9B2AED}"/>
          </ac:picMkLst>
        </pc:picChg>
        <pc:picChg chg="add mod ord">
          <ac:chgData name="Bjervig Joel" userId="35ac28f6-b95e-46e7-87c6-e42dfde02463" providerId="ADAL" clId="{39BD19D3-50FB-4757-B211-B0200FC9C8C0}" dt="2022-08-18T15:16:38.128" v="9384" actId="1076"/>
          <ac:picMkLst>
            <pc:docMk/>
            <pc:sldMk cId="2812193206" sldId="307"/>
            <ac:picMk id="11" creationId="{87828A06-7DA4-4149-81F6-7B997504C7AE}"/>
          </ac:picMkLst>
        </pc:picChg>
        <pc:picChg chg="add mod">
          <ac:chgData name="Bjervig Joel" userId="35ac28f6-b95e-46e7-87c6-e42dfde02463" providerId="ADAL" clId="{39BD19D3-50FB-4757-B211-B0200FC9C8C0}" dt="2022-08-18T15:15:32.335" v="9374" actId="571"/>
          <ac:picMkLst>
            <pc:docMk/>
            <pc:sldMk cId="2812193206" sldId="307"/>
            <ac:picMk id="12" creationId="{36524997-748C-4708-98AC-B0FDC8FB46EE}"/>
          </ac:picMkLst>
        </pc:picChg>
        <pc:picChg chg="add del mod">
          <ac:chgData name="Bjervig Joel" userId="35ac28f6-b95e-46e7-87c6-e42dfde02463" providerId="ADAL" clId="{39BD19D3-50FB-4757-B211-B0200FC9C8C0}" dt="2022-08-18T15:17:26.736" v="9414"/>
          <ac:picMkLst>
            <pc:docMk/>
            <pc:sldMk cId="2812193206" sldId="307"/>
            <ac:picMk id="15" creationId="{678646A0-5C3A-497B-8961-31A34C194848}"/>
          </ac:picMkLst>
        </pc:picChg>
        <pc:picChg chg="add del mod">
          <ac:chgData name="Bjervig Joel" userId="35ac28f6-b95e-46e7-87c6-e42dfde02463" providerId="ADAL" clId="{39BD19D3-50FB-4757-B211-B0200FC9C8C0}" dt="2022-08-18T15:17:26.736" v="9414"/>
          <ac:picMkLst>
            <pc:docMk/>
            <pc:sldMk cId="2812193206" sldId="307"/>
            <ac:picMk id="16" creationId="{4FB44109-DF90-45F4-8FF4-FF160A3AE707}"/>
          </ac:picMkLst>
        </pc:picChg>
        <pc:picChg chg="add del mod">
          <ac:chgData name="Bjervig Joel" userId="35ac28f6-b95e-46e7-87c6-e42dfde02463" providerId="ADAL" clId="{39BD19D3-50FB-4757-B211-B0200FC9C8C0}" dt="2022-08-20T07:12:06.119" v="10365" actId="1076"/>
          <ac:picMkLst>
            <pc:docMk/>
            <pc:sldMk cId="2812193206" sldId="307"/>
            <ac:picMk id="21" creationId="{17AA7B42-7978-4531-832D-F613583484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C592-C6D8-4486-B7F3-8B038E74F7D7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523C5-60E3-41F4-B21F-A80F415CD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4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77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96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MIKAEL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65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92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5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18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39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58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38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61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3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3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89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81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29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MIKAEL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75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MIKAEL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2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9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5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7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46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65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9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523C5-60E3-41F4-B21F-A80F415CDA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3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A7D5-3741-43F3-B0A2-C5C9C8AB6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1B71A-77AA-448D-82F7-C26514B24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8C7CF-9B23-47FC-9D67-9F5E490A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A4304-9FD7-43EA-B6B0-47CD03CE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A3769-2D8A-42B4-B1C5-169C7BB4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226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82E0-99D7-4338-B874-492DFAAD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BA1C9-D73A-40E7-B0C6-75E2C0FE5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5D381-F81A-4CBF-A086-8717CB1E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8FD1F-C8E1-4CE6-B448-D00C4B64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65E73-6B95-41AB-8C56-8885491A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732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9A878B-FB17-4943-839C-4149CD79D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080A4-BFDF-4D2D-A358-6576D429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9146-AC0C-45F0-90AB-A68CB8B8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ED6D8-CD6C-4F22-B41A-41D63B90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549B3-F84F-438F-A304-37A17938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452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691C-7535-4FB8-9FF0-2725EA72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2E4DD-DF7A-4655-B303-9029634E3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93AC0-DE3D-4AAB-B0D6-2F2705CC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6EE0E-A6C5-4D16-904F-11E6CA4A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6F96-AED3-4F76-BE2A-492AAB75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781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2BA9-823A-470C-B5D4-63D3FBE1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7A4FD-5A28-46FF-B7A9-3DB3A943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B68C-4463-4437-B90F-08A8EF69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7B8B-C737-4A05-961A-0811189F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0DF90-4292-48AC-B5BA-BC5092D3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792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5E89-86C4-44F6-8D44-F9049F84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74B52-495A-439F-A85A-0540DDD6F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6FAAF-F59A-4736-A341-45A19286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FEB82-C9F3-4B38-8757-91EECCB4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9A99A-654A-4CDE-B157-EF0DCE881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461C4-7FA0-45A4-8003-8360ED1B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43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68B1-A2FA-4DC5-A006-2139752D2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BC131-6674-4F57-A7E0-2A20E8929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20D04-84E3-4E8C-AC67-5A3CE861F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21987-0E2D-4A65-9770-D6626ECE0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D005D-540B-4EBB-9AFD-ECA2458D0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56E1A-F40F-4235-898A-F1E70D48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D385C-E094-4069-A763-24186965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0EBB7-8D97-4405-BD42-AE877CA7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952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FB2D-7E26-48F0-9400-0AE0D2C9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07A264-AF56-438E-B645-E2EDBA2B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B9460-1E04-4B99-AAC8-78DEE37E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BC833-0ABA-4A1C-8023-3696A122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418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58957-B4F8-4FE4-A948-1DE7AAA6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F21CA-54AC-45A0-BF35-A1429DB8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7F4C3-CB68-41EA-AB3A-02E7A855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88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CE3-7C95-4935-9789-180AB9CE4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DA2A3-89CE-4357-A4C0-A62E2655D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32EF9-99EC-4CFA-B780-60914CE04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8E60C-6CF9-4CF3-8C8C-1FADCD29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3DDE-EF35-4468-B1FA-86964349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E5E39-206B-439E-827F-09649303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22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C729-5A9C-400F-8907-9B69C602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27CB1-FD5F-4D88-AF71-F6DFAA90B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DA9EC-8C1B-4930-935D-68A8A135E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5930F-99FE-4C09-829F-D4523C31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5DBA7-CD84-432A-82ED-59BB0CEB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7D192-7885-4010-A2A4-D95BDDE6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401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BB54CF-AF0B-4315-B553-4FB99302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D78FF-44F2-40C6-97B7-BE4E7F5C8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7713-7E8C-4E7A-A995-EE19E4FCD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0243E-4FE1-4464-9019-4C9BC4B3B9F1}" type="datetimeFigureOut">
              <a:rPr lang="sv-SE" smtClean="0"/>
              <a:t>2022-08-20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7C3D-2411-4CE3-A6D5-2C6DD112C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09888-45EE-47C5-9B24-F67EF45C3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8D015-1930-442C-8BFE-84FB4DDCEE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9233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5.png"/><Relationship Id="rId3" Type="http://schemas.openxmlformats.org/officeDocument/2006/relationships/image" Target="../media/image63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83.png"/><Relationship Id="rId5" Type="http://schemas.openxmlformats.org/officeDocument/2006/relationships/image" Target="../media/image61.png"/><Relationship Id="rId10" Type="http://schemas.openxmlformats.org/officeDocument/2006/relationships/image" Target="../media/image82.svg"/><Relationship Id="rId4" Type="http://schemas.openxmlformats.org/officeDocument/2006/relationships/image" Target="../media/image64.sv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9DD5E6-7DF1-4320-9BC5-CDBF48398D3D}"/>
              </a:ext>
            </a:extLst>
          </p:cNvPr>
          <p:cNvSpPr/>
          <p:nvPr/>
        </p:nvSpPr>
        <p:spPr>
          <a:xfrm>
            <a:off x="0" y="-166775"/>
            <a:ext cx="12314583" cy="70269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59689-AE66-4D0A-91E6-306152B50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73" y="1041400"/>
            <a:ext cx="11748053" cy="23876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effectLst/>
                <a:latin typeface="Scania Office Headline Bold" panose="00000805000000000000" pitchFamily="2" charset="0"/>
                <a:ea typeface="Times New Roman" panose="02020603050405020304" pitchFamily="18" charset="0"/>
              </a:rPr>
              <a:t>unsupervised domain adaptation for image classification</a:t>
            </a:r>
            <a:br>
              <a:rPr lang="en-GB" sz="4400" dirty="0">
                <a:solidFill>
                  <a:schemeClr val="bg1"/>
                </a:solidFill>
                <a:effectLst/>
                <a:latin typeface="Scania Office Headline Bold" panose="00000805000000000000" pitchFamily="2" charset="0"/>
                <a:ea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effectLst/>
                <a:latin typeface="Scania Office Headline Bold" panose="00000805000000000000" pitchFamily="2" charset="0"/>
                <a:ea typeface="Times New Roman" panose="02020603050405020304" pitchFamily="18" charset="0"/>
              </a:rPr>
              <a:t>Using the second order statistic</a:t>
            </a:r>
            <a:endParaRPr lang="en-US" sz="4400" dirty="0">
              <a:solidFill>
                <a:schemeClr val="bg1"/>
              </a:solidFill>
              <a:latin typeface="Scania Office Headline Bold" panose="00000805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008E1E8-BB9B-4879-B34B-22E1628EEE8D}"/>
              </a:ext>
            </a:extLst>
          </p:cNvPr>
          <p:cNvSpPr txBox="1">
            <a:spLocks/>
          </p:cNvSpPr>
          <p:nvPr/>
        </p:nvSpPr>
        <p:spPr>
          <a:xfrm>
            <a:off x="221973" y="5386284"/>
            <a:ext cx="2432327" cy="104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sv-SE" dirty="0">
                <a:solidFill>
                  <a:schemeClr val="bg1"/>
                </a:solidFill>
                <a:latin typeface="Scania Office" panose="00000500000000000000" pitchFamily="2" charset="0"/>
              </a:rPr>
              <a:t>Joel Bjervig</a:t>
            </a:r>
            <a:br>
              <a:rPr lang="sv-SE" dirty="0">
                <a:solidFill>
                  <a:schemeClr val="bg1"/>
                </a:solidFill>
                <a:latin typeface="Scania Office" panose="00000500000000000000" pitchFamily="2" charset="0"/>
              </a:rPr>
            </a:br>
            <a:r>
              <a:rPr lang="sv-SE" dirty="0">
                <a:solidFill>
                  <a:schemeClr val="bg1"/>
                </a:solidFill>
                <a:latin typeface="Scania Office" panose="00000500000000000000" pitchFamily="2" charset="0"/>
              </a:rPr>
              <a:t>Mikael Westlund</a:t>
            </a:r>
            <a:br>
              <a:rPr lang="sv-SE" dirty="0">
                <a:solidFill>
                  <a:schemeClr val="bg1"/>
                </a:solidFill>
                <a:latin typeface="Scania Office" panose="00000500000000000000" pitchFamily="2" charset="0"/>
              </a:rPr>
            </a:br>
            <a:r>
              <a:rPr lang="sv-SE" dirty="0">
                <a:solidFill>
                  <a:schemeClr val="bg1"/>
                </a:solidFill>
                <a:latin typeface="Scania Office" panose="00000500000000000000" pitchFamily="2" charset="0"/>
              </a:rPr>
              <a:t>Arash </a:t>
            </a:r>
            <a:r>
              <a:rPr lang="sv-SE" dirty="0" err="1">
                <a:solidFill>
                  <a:schemeClr val="bg1"/>
                </a:solidFill>
                <a:latin typeface="Scania Office" panose="00000500000000000000" pitchFamily="2" charset="0"/>
              </a:rPr>
              <a:t>Owrang</a:t>
            </a:r>
            <a:br>
              <a:rPr lang="sv-SE" dirty="0">
                <a:solidFill>
                  <a:schemeClr val="bg1"/>
                </a:solidFill>
                <a:latin typeface="Scania Office" panose="00000500000000000000" pitchFamily="2" charset="0"/>
              </a:rPr>
            </a:br>
            <a:r>
              <a:rPr lang="sv-SE" dirty="0">
                <a:solidFill>
                  <a:schemeClr val="bg1"/>
                </a:solidFill>
                <a:latin typeface="Scania Office" panose="00000500000000000000" pitchFamily="2" charset="0"/>
              </a:rPr>
              <a:t>Alireza </a:t>
            </a:r>
            <a:r>
              <a:rPr lang="sv-SE" dirty="0" err="1">
                <a:solidFill>
                  <a:schemeClr val="bg1"/>
                </a:solidFill>
                <a:latin typeface="Scania Office" panose="00000500000000000000" pitchFamily="2" charset="0"/>
              </a:rPr>
              <a:t>Razavi</a:t>
            </a:r>
            <a:endParaRPr lang="sv-SE" dirty="0">
              <a:solidFill>
                <a:schemeClr val="bg1"/>
              </a:solidFill>
              <a:latin typeface="Scania Offi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03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90FF-FEB5-4C86-B3B9-BE176C9F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Scania Office Headline" panose="00000505000000000000" pitchFamily="2" charset="0"/>
              </a:rPr>
              <a:t>CORAL - </a:t>
            </a:r>
            <a:r>
              <a:rPr lang="sv-SE" dirty="0" err="1">
                <a:latin typeface="Scania Office Headline" panose="00000505000000000000" pitchFamily="2" charset="0"/>
              </a:rPr>
              <a:t>Algorithm</a:t>
            </a:r>
            <a:endParaRPr lang="sv-SE" dirty="0">
              <a:latin typeface="Scania Office Headline" panose="00000505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3DCD4-F0AA-4C79-BA86-7E60778C502A}"/>
              </a:ext>
            </a:extLst>
          </p:cNvPr>
          <p:cNvSpPr txBox="1"/>
          <p:nvPr/>
        </p:nvSpPr>
        <p:spPr>
          <a:xfrm>
            <a:off x="1133062" y="1769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56EA73-6C35-47FE-ACD0-CEB7DB4512CF}"/>
                  </a:ext>
                </a:extLst>
              </p:cNvPr>
              <p:cNvSpPr txBox="1"/>
              <p:nvPr/>
            </p:nvSpPr>
            <p:spPr>
              <a:xfrm>
                <a:off x="838200" y="1595179"/>
                <a:ext cx="10220738" cy="18971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v-SE" sz="2000" b="1" i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f>
                          <m:fPr>
                            <m:type m:val="li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sv-S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v-SE" sz="2000" b="1" i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sv-SE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sv-SE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sv-S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sv-SE" sz="20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sv-S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sv-S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sSubSup>
                      <m:sSubSupPr>
                        <m:ctrlPr>
                          <a:rPr lang="sv-SE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v-SE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v-S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sv-SE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sv-S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v-SE" sz="2000" b="1" i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f>
                          <m:fPr>
                            <m:type m:val="li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sv-S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sv-SE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v-SE" sz="20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sv-SE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sv-SE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v-S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sv-SE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r>
                          <a:rPr lang="sv-SE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sv-SE" sz="2000" b="0" dirty="0">
                    <a:latin typeface="Scania Office" panose="00000500000000000000" pitchFamily="2" charset="0"/>
                  </a:rPr>
                  <a:t>		(4)	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v-SE" sz="20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sv-SE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sv-SE" sz="2000" b="0" dirty="0">
                    <a:latin typeface="Scania Office" panose="00000500000000000000" pitchFamily="2" charset="0"/>
                  </a:rPr>
                  <a:t>	</a:t>
                </a:r>
                <a:r>
                  <a:rPr lang="sv-SE" sz="2000" b="0" dirty="0" err="1">
                    <a:latin typeface="Scania Office" panose="00000500000000000000" pitchFamily="2" charset="0"/>
                  </a:rPr>
                  <a:t>Whitening</a:t>
                </a:r>
                <a:endParaRPr lang="sv-SE" sz="2000" b="0" dirty="0">
                  <a:latin typeface="Scania Office" panose="000005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v-SE" sz="20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f>
                          <m:fPr>
                            <m:type m:val="li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sv-SE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sz="2000" b="0" dirty="0">
                    <a:latin typeface="Scania Office" panose="00000500000000000000" pitchFamily="2" charset="0"/>
                  </a:rPr>
                  <a:t>	</a:t>
                </a:r>
                <a:r>
                  <a:rPr lang="sv-SE" sz="2000" b="0" dirty="0" err="1">
                    <a:latin typeface="Scania Office" panose="00000500000000000000" pitchFamily="2" charset="0"/>
                  </a:rPr>
                  <a:t>Recoloring</a:t>
                </a:r>
                <a:endParaRPr lang="sv-SE" sz="2000" dirty="0">
                  <a:latin typeface="Scania Office" panose="00000500000000000000" pitchFamily="2" charset="0"/>
                </a:endParaRPr>
              </a:p>
              <a:p>
                <a:pPr marL="0" indent="0">
                  <a:buNone/>
                </a:pPr>
                <a:endParaRPr lang="sv-SE" b="0" dirty="0">
                  <a:latin typeface="Scania Office" panose="00000500000000000000" pitchFamily="2" charset="0"/>
                </a:endParaRPr>
              </a:p>
              <a:p>
                <a:r>
                  <a:rPr lang="sv-SE" dirty="0">
                    <a:latin typeface="Scania Office" panose="00000500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sv-SE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sv-SE" dirty="0">
                    <a:latin typeface="Scania Office" panose="00000500000000000000" pitchFamily="2" charset="0"/>
                  </a:rPr>
                  <a:t> is </a:t>
                </a:r>
                <a:r>
                  <a:rPr lang="sv-SE" dirty="0" err="1">
                    <a:latin typeface="Scania Office" panose="00000500000000000000" pitchFamily="2" charset="0"/>
                  </a:rPr>
                  <a:t>square</a:t>
                </a:r>
                <a:r>
                  <a:rPr lang="sv-SE" dirty="0">
                    <a:latin typeface="Scania Office" panose="00000500000000000000" pitchFamily="2" charset="0"/>
                  </a:rPr>
                  <a:t> </a:t>
                </a:r>
                <a:r>
                  <a:rPr lang="sv-SE" dirty="0" err="1">
                    <a:latin typeface="Scania Office" panose="00000500000000000000" pitchFamily="2" charset="0"/>
                  </a:rPr>
                  <a:t>root</a:t>
                </a:r>
                <a:r>
                  <a:rPr lang="sv-SE" dirty="0">
                    <a:latin typeface="Scania Office" panose="00000500000000000000" pitchFamily="2" charset="0"/>
                  </a:rPr>
                  <a:t> </a:t>
                </a:r>
                <a:r>
                  <a:rPr lang="sv-SE" dirty="0" err="1">
                    <a:latin typeface="Scania Office" panose="00000500000000000000" pitchFamily="2" charset="0"/>
                  </a:rPr>
                  <a:t>of</a:t>
                </a:r>
                <a:r>
                  <a:rPr lang="sv-SE" dirty="0">
                    <a:latin typeface="Scania Office" panose="00000500000000000000" pitchFamily="2" charset="0"/>
                  </a:rPr>
                  <a:t> A </a:t>
                </a:r>
                <a:r>
                  <a:rPr lang="sv-SE" dirty="0" err="1">
                    <a:latin typeface="Scania Office" panose="00000500000000000000" pitchFamily="2" charset="0"/>
                  </a:rPr>
                  <a:t>if</a:t>
                </a:r>
                <a:r>
                  <a:rPr lang="sv-SE" dirty="0">
                    <a:latin typeface="Scania Office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f>
                          <m:fPr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f>
                          <m:fPr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sv-SE" dirty="0">
                    <a:latin typeface="Scania Office" panose="00000500000000000000" pitchFamily="2" charset="0"/>
                  </a:rPr>
                  <a:t>, </a:t>
                </a:r>
                <a:r>
                  <a:rPr lang="sv-SE" dirty="0" err="1">
                    <a:latin typeface="Scania Office" panose="00000500000000000000" pitchFamily="2" charset="0"/>
                  </a:rPr>
                  <a:t>computed</a:t>
                </a:r>
                <a:r>
                  <a:rPr lang="sv-SE" dirty="0">
                    <a:latin typeface="Scania Office" panose="00000500000000000000" pitchFamily="2" charset="0"/>
                  </a:rPr>
                  <a:t> by a ”</a:t>
                </a:r>
                <a:r>
                  <a:rPr lang="sv-SE" dirty="0" err="1">
                    <a:latin typeface="Scania Office" panose="00000500000000000000" pitchFamily="2" charset="0"/>
                  </a:rPr>
                  <a:t>blocked</a:t>
                </a:r>
                <a:r>
                  <a:rPr lang="sv-SE" dirty="0">
                    <a:latin typeface="Scania Office" panose="00000500000000000000" pitchFamily="2" charset="0"/>
                  </a:rPr>
                  <a:t> </a:t>
                </a:r>
                <a:r>
                  <a:rPr lang="sv-SE" dirty="0" err="1">
                    <a:latin typeface="Scania Office" panose="00000500000000000000" pitchFamily="2" charset="0"/>
                  </a:rPr>
                  <a:t>schur</a:t>
                </a:r>
                <a:r>
                  <a:rPr lang="sv-SE" dirty="0">
                    <a:latin typeface="Scania Office" panose="00000500000000000000" pitchFamily="2" charset="0"/>
                  </a:rPr>
                  <a:t> </a:t>
                </a:r>
                <a:r>
                  <a:rPr lang="sv-SE" dirty="0" err="1">
                    <a:latin typeface="Scania Office" panose="00000500000000000000" pitchFamily="2" charset="0"/>
                  </a:rPr>
                  <a:t>algorithm</a:t>
                </a:r>
                <a:r>
                  <a:rPr lang="sv-SE" dirty="0">
                    <a:latin typeface="Scania Office" panose="00000500000000000000" pitchFamily="2" charset="0"/>
                  </a:rPr>
                  <a:t>”)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56EA73-6C35-47FE-ACD0-CEB7DB451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5179"/>
                <a:ext cx="10220738" cy="1897186"/>
              </a:xfrm>
              <a:prstGeom prst="rect">
                <a:avLst/>
              </a:prstGeom>
              <a:blipFill>
                <a:blip r:embed="rId3"/>
                <a:stretch>
                  <a:fillRect l="-537" t="-18650" b="-2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CB2B07-03A9-4741-8959-48AF6EE78D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95" t="32327" r="3138" b="28086"/>
          <a:stretch/>
        </p:blipFill>
        <p:spPr>
          <a:xfrm>
            <a:off x="1570185" y="3778014"/>
            <a:ext cx="8871627" cy="27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96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50F4-6B4F-4B5B-BCE5-5E12E478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Scania Office Headline" panose="00000505000000000000" pitchFamily="2" charset="0"/>
              </a:rPr>
              <a:t>CORAL – 2D EXAMPLE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C4B14B-6FE5-4A32-A408-76AF765AF1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v-SE" dirty="0">
              <a:latin typeface="Scania Office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sv-SE" dirty="0">
              <a:latin typeface="Scania Office" panose="00000500000000000000" pitchFamily="2" charset="0"/>
            </a:endParaRP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7B9D0655-7B44-4D65-991C-D19977713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49" y="1690688"/>
            <a:ext cx="6157310" cy="4617982"/>
          </a:xfr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BF8BEA5-F784-486F-A81C-0E976E1B2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1" y="1690688"/>
            <a:ext cx="6157310" cy="46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8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1A6DE-3C19-4204-99A2-BBCC86DE4417}"/>
              </a:ext>
            </a:extLst>
          </p:cNvPr>
          <p:cNvSpPr txBox="1"/>
          <p:nvPr/>
        </p:nvSpPr>
        <p:spPr>
          <a:xfrm>
            <a:off x="3414815" y="5571348"/>
            <a:ext cx="4727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0" dirty="0">
                <a:solidFill>
                  <a:schemeClr val="bg1">
                    <a:lumMod val="85000"/>
                  </a:schemeClr>
                </a:solidFill>
                <a:latin typeface="Scania Office" panose="00000500000000000000" pitchFamily="2" charset="0"/>
              </a:rPr>
              <a:t>(	 			 )</a:t>
            </a:r>
            <a:endParaRPr lang="en-GB" sz="8000" dirty="0">
              <a:solidFill>
                <a:schemeClr val="bg1">
                  <a:lumMod val="85000"/>
                </a:schemeClr>
              </a:solidFill>
              <a:latin typeface="Scania Office" panose="000005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AEC7C-BB2A-433C-96CA-0EF9481B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Scania Office Headline" panose="00000505000000000000" pitchFamily="2" charset="0"/>
              </a:rPr>
              <a:t>Deep CORAL</a:t>
            </a:r>
            <a:endParaRPr lang="en-GB" dirty="0">
              <a:latin typeface="Scania Office Headline" panose="00000505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C26D64-5AB2-48E3-941E-112340E97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4293"/>
              </a:xfrm>
            </p:spPr>
            <p:txBody>
              <a:bodyPr/>
              <a:lstStyle/>
              <a:p>
                <a:r>
                  <a:rPr lang="sv-SE" dirty="0" err="1">
                    <a:latin typeface="Scania Office" panose="00000500000000000000" pitchFamily="2" charset="0"/>
                  </a:rPr>
                  <a:t>Learn</a:t>
                </a:r>
                <a:r>
                  <a:rPr lang="sv-SE" dirty="0">
                    <a:latin typeface="Scania Office" panose="00000500000000000000" pitchFamily="2" charset="0"/>
                  </a:rPr>
                  <a:t> the </a:t>
                </a:r>
                <a:r>
                  <a:rPr lang="sv-SE" dirty="0" err="1">
                    <a:latin typeface="Scania Office" panose="00000500000000000000" pitchFamily="2" charset="0"/>
                  </a:rPr>
                  <a:t>domain</a:t>
                </a:r>
                <a:r>
                  <a:rPr lang="sv-SE" dirty="0">
                    <a:latin typeface="Scania Office" panose="00000500000000000000" pitchFamily="2" charset="0"/>
                  </a:rPr>
                  <a:t> adaptation task </a:t>
                </a:r>
                <a:r>
                  <a:rPr lang="sv-SE" dirty="0" err="1">
                    <a:latin typeface="Scania Office" panose="00000500000000000000" pitchFamily="2" charset="0"/>
                  </a:rPr>
                  <a:t>with</a:t>
                </a:r>
                <a:r>
                  <a:rPr lang="sv-SE" dirty="0">
                    <a:latin typeface="Scania Office" panose="00000500000000000000" pitchFamily="2" charset="0"/>
                  </a:rPr>
                  <a:t> a neural </a:t>
                </a:r>
                <a:r>
                  <a:rPr lang="sv-SE" dirty="0" err="1">
                    <a:latin typeface="Scania Office" panose="00000500000000000000" pitchFamily="2" charset="0"/>
                  </a:rPr>
                  <a:t>network</a:t>
                </a:r>
                <a:endParaRPr lang="sv-SE" dirty="0">
                  <a:latin typeface="Scania Office" panose="00000500000000000000" pitchFamily="2" charset="0"/>
                </a:endParaRPr>
              </a:p>
              <a:p>
                <a:r>
                  <a:rPr lang="sv-SE" dirty="0">
                    <a:latin typeface="Scania Office" panose="00000500000000000000" pitchFamily="2" charset="0"/>
                  </a:rPr>
                  <a:t>Joint loss </a:t>
                </a:r>
                <a:r>
                  <a:rPr lang="sv-SE" dirty="0" err="1">
                    <a:latin typeface="Scania Office" panose="00000500000000000000" pitchFamily="2" charset="0"/>
                  </a:rPr>
                  <a:t>function</a:t>
                </a:r>
                <a:endParaRPr lang="sv-SE" dirty="0">
                  <a:latin typeface="Scania Office" panose="00000500000000000000" pitchFamily="2" charset="0"/>
                </a:endParaRPr>
              </a:p>
              <a:p>
                <a:endParaRPr lang="sv-SE" dirty="0">
                  <a:latin typeface="Scania Office" panose="00000500000000000000" pitchFamily="2" charset="0"/>
                </a:endParaRPr>
              </a:p>
              <a:p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>
                    <a:latin typeface="Scania Office" panose="00000500000000000000" pitchFamily="2" charset="0"/>
                  </a:rPr>
                  <a:t> – importance of correlation alignment task</a:t>
                </a:r>
              </a:p>
              <a:p>
                <a:r>
                  <a:rPr lang="en-GB" dirty="0">
                    <a:latin typeface="Scania Office" panose="00000500000000000000" pitchFamily="2" charset="0"/>
                  </a:rPr>
                  <a:t>Minimize CORAL loss: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C26D64-5AB2-48E3-941E-112340E97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4293"/>
              </a:xfrm>
              <a:blipFill>
                <a:blip r:embed="rId3"/>
                <a:stretch>
                  <a:fillRect l="-1043" t="-2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0D7B07-A595-460A-A364-20FBCA3C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758" y="3074195"/>
            <a:ext cx="7081969" cy="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198DC-8B31-4541-B818-5DD1BB5BA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141" y="5031348"/>
            <a:ext cx="7272586" cy="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4EA49-F880-4495-950C-D0EC98AB11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49" r="33959"/>
          <a:stretch/>
        </p:blipFill>
        <p:spPr>
          <a:xfrm>
            <a:off x="3814716" y="5739918"/>
            <a:ext cx="359522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8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F6A6-1E47-4740-911B-15EA0FD3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Data acquisition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2D92-8A23-47BC-844D-20ADF5060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cania Office" panose="00000500000000000000" pitchFamily="2" charset="0"/>
              </a:rPr>
              <a:t>Originally 4 classes: Car, Large car, Human and Other.</a:t>
            </a:r>
          </a:p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  <a:p>
            <a:r>
              <a:rPr lang="en-US" dirty="0">
                <a:latin typeface="Scania Office" panose="00000500000000000000" pitchFamily="2" charset="0"/>
              </a:rPr>
              <a:t>Labeling problems due to Ouster and Scania.</a:t>
            </a:r>
          </a:p>
          <a:p>
            <a:pPr lvl="1"/>
            <a:r>
              <a:rPr lang="en-US" dirty="0">
                <a:latin typeface="Scania Office" panose="00000500000000000000" pitchFamily="2" charset="0"/>
              </a:rPr>
              <a:t>pickup truck </a:t>
            </a:r>
            <a:r>
              <a:rPr lang="sv-S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∈ Car (</a:t>
            </a:r>
            <a:r>
              <a:rPr lang="sv-S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camera</a:t>
            </a:r>
            <a:r>
              <a:rPr lang="sv-S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  pickup truck ∈ </a:t>
            </a:r>
            <a:r>
              <a:rPr lang="sv-S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Large</a:t>
            </a:r>
            <a:r>
              <a:rPr lang="sv-S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Car (</a:t>
            </a:r>
            <a:r>
              <a:rPr lang="sv-S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LiDAR</a:t>
            </a:r>
            <a:r>
              <a:rPr lang="sv-S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457200" lvl="1" indent="0">
              <a:buNone/>
            </a:pPr>
            <a:endParaRPr lang="en-US" dirty="0">
              <a:latin typeface="Scania Office" panose="00000500000000000000" pitchFamily="2" charset="0"/>
            </a:endParaRPr>
          </a:p>
          <a:p>
            <a:r>
              <a:rPr lang="en-US" dirty="0">
                <a:latin typeface="Scania Office" panose="00000500000000000000" pitchFamily="2" charset="0"/>
              </a:rPr>
              <a:t>Solution: Reduce to the 2 classes</a:t>
            </a:r>
          </a:p>
          <a:p>
            <a:pPr lvl="1"/>
            <a:r>
              <a:rPr lang="en-US" dirty="0">
                <a:latin typeface="Scania Office" panose="00000500000000000000" pitchFamily="2" charset="0"/>
              </a:rPr>
              <a:t>“cars” and “pedestrians”</a:t>
            </a:r>
          </a:p>
        </p:txBody>
      </p:sp>
    </p:spTree>
    <p:extLst>
      <p:ext uri="{BB962C8B-B14F-4D97-AF65-F5344CB8AC3E}">
        <p14:creationId xmlns:p14="http://schemas.microsoft.com/office/powerpoint/2010/main" val="379063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D5D433B-2EF9-462A-BA7A-E10E2AAA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3977"/>
          <a:stretch/>
        </p:blipFill>
        <p:spPr>
          <a:xfrm>
            <a:off x="6489700" y="1825625"/>
            <a:ext cx="5130800" cy="4346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C0349-10EC-4DA1-835B-D06E350D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cifar-10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47BCB-4592-4B5D-AFDF-7807EDD59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Scania Office" panose="00000500000000000000" pitchFamily="2" charset="0"/>
                  </a:rPr>
                  <a:t>60 000 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32×32</m:t>
                    </m:r>
                  </m:oMath>
                </a14:m>
                <a:r>
                  <a:rPr lang="en-US" dirty="0">
                    <a:latin typeface="Scania Office" panose="00000500000000000000" pitchFamily="2" charset="0"/>
                  </a:rPr>
                  <a:t> RGB images</a:t>
                </a:r>
              </a:p>
              <a:p>
                <a:pPr lvl="1"/>
                <a:r>
                  <a:rPr lang="en-US" dirty="0">
                    <a:latin typeface="Scania Office" panose="00000500000000000000" pitchFamily="2" charset="0"/>
                  </a:rPr>
                  <a:t>45 000 training</a:t>
                </a:r>
              </a:p>
              <a:p>
                <a:pPr lvl="2"/>
                <a:r>
                  <a:rPr lang="en-US" dirty="0">
                    <a:latin typeface="Scania Office" panose="00000500000000000000" pitchFamily="2" charset="0"/>
                  </a:rPr>
                  <a:t>10% for validation</a:t>
                </a:r>
              </a:p>
              <a:p>
                <a:pPr lvl="1"/>
                <a:r>
                  <a:rPr lang="en-US" dirty="0">
                    <a:latin typeface="Scania Office" panose="00000500000000000000" pitchFamily="2" charset="0"/>
                  </a:rPr>
                  <a:t>10000	testing</a:t>
                </a:r>
              </a:p>
              <a:p>
                <a:pPr lvl="1"/>
                <a:endParaRPr lang="en-US" dirty="0">
                  <a:latin typeface="Scania Office" panose="00000500000000000000" pitchFamily="2" charset="0"/>
                </a:endParaRPr>
              </a:p>
              <a:p>
                <a:r>
                  <a:rPr lang="en-US" dirty="0">
                    <a:latin typeface="Scania Office" panose="00000500000000000000" pitchFamily="2" charset="0"/>
                  </a:rPr>
                  <a:t>10 classes</a:t>
                </a:r>
              </a:p>
              <a:p>
                <a:r>
                  <a:rPr lang="en-US" dirty="0">
                    <a:latin typeface="Scania Office" panose="00000500000000000000" pitchFamily="2" charset="0"/>
                  </a:rPr>
                  <a:t>Pretraining the neural network</a:t>
                </a:r>
              </a:p>
              <a:p>
                <a:r>
                  <a:rPr lang="en-US" dirty="0">
                    <a:latin typeface="Scania Office" panose="00000500000000000000" pitchFamily="2" charset="0"/>
                  </a:rPr>
                  <a:t>RGB to grayscale</a:t>
                </a:r>
              </a:p>
              <a:p>
                <a:endParaRPr lang="en-US" dirty="0">
                  <a:latin typeface="Scania Office" panose="000005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47BCB-4592-4B5D-AFDF-7807EDD59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564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0349-10EC-4DA1-835B-D06E350D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SCANIA camera images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9DC99F-87C8-44A5-AD1F-1EAF9E1B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85585"/>
            <a:ext cx="10414000" cy="1743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D0FB40-8B69-4929-B00B-73302A9445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03977"/>
                <a:ext cx="10515600" cy="247298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Scania Office" panose="00000500000000000000" pitchFamily="2" charset="0"/>
                  </a:rPr>
                  <a:t>18 352 	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32×32</m:t>
                    </m:r>
                  </m:oMath>
                </a14:m>
                <a:r>
                  <a:rPr lang="en-US" dirty="0">
                    <a:latin typeface="Scania Office" panose="00000500000000000000" pitchFamily="2" charset="0"/>
                  </a:rPr>
                  <a:t> RGB images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Scania Office" panose="00000500000000000000" pitchFamily="2" charset="0"/>
                  </a:rPr>
                  <a:t> grayscale</a:t>
                </a:r>
              </a:p>
              <a:p>
                <a:pPr lvl="1"/>
                <a:r>
                  <a:rPr lang="en-US" dirty="0">
                    <a:latin typeface="Scania Office" panose="00000500000000000000" pitchFamily="2" charset="0"/>
                  </a:rPr>
                  <a:t>16520 	training (10% for validation)</a:t>
                </a:r>
              </a:p>
              <a:p>
                <a:pPr lvl="1"/>
                <a:r>
                  <a:rPr lang="en-US" dirty="0">
                    <a:latin typeface="Scania Office" panose="00000500000000000000" pitchFamily="2" charset="0"/>
                  </a:rPr>
                  <a:t>1832 	testing</a:t>
                </a:r>
              </a:p>
              <a:p>
                <a:r>
                  <a:rPr lang="en-US" dirty="0">
                    <a:latin typeface="Scania Office" panose="00000500000000000000" pitchFamily="2" charset="0"/>
                  </a:rPr>
                  <a:t>two classes</a:t>
                </a:r>
              </a:p>
              <a:p>
                <a:r>
                  <a:rPr lang="en-US" dirty="0">
                    <a:latin typeface="Scania Office" panose="00000500000000000000" pitchFamily="2" charset="0"/>
                  </a:rPr>
                  <a:t>Supervised learning</a:t>
                </a:r>
              </a:p>
              <a:p>
                <a:endParaRPr lang="en-US" dirty="0">
                  <a:latin typeface="Scania Office" panose="00000500000000000000" pitchFamily="2" charset="0"/>
                </a:endParaRPr>
              </a:p>
              <a:p>
                <a:endParaRPr lang="en-US" dirty="0">
                  <a:latin typeface="Scania Office" panose="00000500000000000000" pitchFamily="2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D0FB40-8B69-4929-B00B-73302A944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03977"/>
                <a:ext cx="10515600" cy="2472986"/>
              </a:xfrm>
              <a:blipFill>
                <a:blip r:embed="rId4"/>
                <a:stretch>
                  <a:fillRect l="-1043" t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49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0349-10EC-4DA1-835B-D06E350D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camera images - cropping</a:t>
            </a:r>
          </a:p>
        </p:txBody>
      </p:sp>
      <p:pic>
        <p:nvPicPr>
          <p:cNvPr id="4" name="Picture 3" descr="A street with cars and buildings&#10;&#10;Description automatically generated with low confidence">
            <a:extLst>
              <a:ext uri="{FF2B5EF4-FFF2-40B4-BE49-F238E27FC236}">
                <a16:creationId xmlns:a16="http://schemas.microsoft.com/office/drawing/2014/main" id="{B12C05CD-0225-4A28-85AD-26FF45051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3" y="1690690"/>
            <a:ext cx="6866225" cy="43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0BC578-ADFC-46AE-9404-89C70A2F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62" y="4750690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96B239-2A34-4053-91CE-33B6789B3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578" y="1690688"/>
            <a:ext cx="1260000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3A242C-3B87-4BE0-B5B0-02B0C1485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578" y="3220690"/>
            <a:ext cx="1260000" cy="12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F846E6-835A-4B5F-8562-52E907483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62" y="1690688"/>
            <a:ext cx="1260000" cy="12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5293B7-0D31-49EA-AE79-D216DDDF3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62" y="3220690"/>
            <a:ext cx="1260000" cy="12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E58369-6A36-486F-B876-E711885872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70" y="3220690"/>
            <a:ext cx="1260000" cy="12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024372-AF4F-47EF-BEBC-DD6815406B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70" y="169068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46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0349-10EC-4DA1-835B-D06E350D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lidar intensity images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CE9287-8639-43F3-8B9C-65FC48FDE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8"/>
            <a:ext cx="10414000" cy="1743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6B0C585-938A-4ED3-A1EA-4A5B18ED6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03977"/>
                <a:ext cx="10515600" cy="247298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Scania Office" panose="00000500000000000000" pitchFamily="2" charset="0"/>
                  </a:rPr>
                  <a:t>4010 	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32×32</m:t>
                    </m:r>
                  </m:oMath>
                </a14:m>
                <a:r>
                  <a:rPr lang="en-US" dirty="0">
                    <a:latin typeface="Scania Office" panose="00000500000000000000" pitchFamily="2" charset="0"/>
                  </a:rPr>
                  <a:t> grayscale images</a:t>
                </a:r>
              </a:p>
              <a:p>
                <a:pPr lvl="1"/>
                <a:r>
                  <a:rPr lang="en-US" dirty="0">
                    <a:latin typeface="Scania Office" panose="00000500000000000000" pitchFamily="2" charset="0"/>
                  </a:rPr>
                  <a:t>3600 	training (10% for validation)</a:t>
                </a:r>
              </a:p>
              <a:p>
                <a:pPr lvl="1"/>
                <a:r>
                  <a:rPr lang="en-US" dirty="0">
                    <a:latin typeface="Scania Office" panose="00000500000000000000" pitchFamily="2" charset="0"/>
                  </a:rPr>
                  <a:t>410 	testing</a:t>
                </a:r>
              </a:p>
              <a:p>
                <a:r>
                  <a:rPr lang="en-US" dirty="0">
                    <a:latin typeface="Scania Office" panose="00000500000000000000" pitchFamily="2" charset="0"/>
                  </a:rPr>
                  <a:t>two classes</a:t>
                </a:r>
              </a:p>
              <a:p>
                <a:r>
                  <a:rPr lang="en-US" dirty="0">
                    <a:latin typeface="Scania Office" panose="00000500000000000000" pitchFamily="2" charset="0"/>
                  </a:rPr>
                  <a:t>Use the statistical properties</a:t>
                </a:r>
              </a:p>
              <a:p>
                <a:endParaRPr lang="en-US" dirty="0">
                  <a:latin typeface="Scania Office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6B0C585-938A-4ED3-A1EA-4A5B18ED6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03977"/>
                <a:ext cx="10515600" cy="2472986"/>
              </a:xfrm>
              <a:blipFill>
                <a:blip r:embed="rId4"/>
                <a:stretch>
                  <a:fillRect l="-1043" t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47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5A12-5132-4FFC-ADC0-7A461B27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Pretraining 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15CA7-2D5F-41D6-A401-91AB525AC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Pretrain convolutional neural network (CNN) on Cifar-10</a:t>
            </a:r>
          </a:p>
          <a:p>
            <a:r>
              <a:rPr lang="en-US" dirty="0"/>
              <a:t>Network architecture inspired by VGG structure</a:t>
            </a:r>
          </a:p>
          <a:p>
            <a:pPr lvl="1"/>
            <a:r>
              <a:rPr lang="en-US" dirty="0"/>
              <a:t>Three blocks of two convolutional and one </a:t>
            </a:r>
            <a:r>
              <a:rPr lang="en-US" dirty="0" err="1"/>
              <a:t>maxpool</a:t>
            </a:r>
            <a:r>
              <a:rPr lang="en-US" dirty="0"/>
              <a:t> layer</a:t>
            </a:r>
          </a:p>
          <a:p>
            <a:pPr lvl="1"/>
            <a:r>
              <a:rPr lang="en-US" dirty="0"/>
              <a:t>Four fully connected layers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3F7235-DE3E-4DBD-9330-9365FE502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998929"/>
            <a:ext cx="10515601" cy="24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6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5A12-5132-4FFC-ADC0-7A461B27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Pretraining 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15CA7-2D5F-41D6-A401-91AB525AC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SGD momentum optimizer</a:t>
            </a:r>
          </a:p>
          <a:p>
            <a:r>
              <a:rPr lang="en-US" dirty="0"/>
              <a:t>Cross entropy loss function</a:t>
            </a:r>
          </a:p>
          <a:p>
            <a:r>
              <a:rPr lang="en-US" dirty="0"/>
              <a:t>Weight initialization for the other models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3F7235-DE3E-4DBD-9330-9365FE502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3998929"/>
            <a:ext cx="10515601" cy="24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9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F051-5B34-4918-8C3A-C96F8933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3827-FCAE-49ED-9131-C3B3F949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Scania Office" panose="00000500000000000000" pitchFamily="2" charset="0"/>
              </a:rPr>
              <a:t>Resource intensive to annotate LiDAR images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Scania Office" panose="00000500000000000000" pitchFamily="2" charset="0"/>
              </a:rPr>
              <a:t>Unsupervised learning: </a:t>
            </a:r>
            <a:r>
              <a:rPr lang="en-US" dirty="0">
                <a:latin typeface="Scania Office" panose="00000500000000000000" pitchFamily="2" charset="0"/>
              </a:rPr>
              <a:t>Utilize intrinsic structure of data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Scania Office" panose="00000500000000000000" pitchFamily="2" charset="0"/>
              </a:rPr>
              <a:t>Transfer learning: </a:t>
            </a:r>
            <a:r>
              <a:rPr lang="en-US" dirty="0">
                <a:latin typeface="Scania Office" panose="00000500000000000000" pitchFamily="2" charset="0"/>
              </a:rPr>
              <a:t>Utilize already labeled data and/or pretrained models from one </a:t>
            </a:r>
            <a:r>
              <a:rPr lang="en-US" i="1" dirty="0">
                <a:latin typeface="Scania Office" panose="00000500000000000000" pitchFamily="2" charset="0"/>
              </a:rPr>
              <a:t>“domain” </a:t>
            </a:r>
            <a:r>
              <a:rPr lang="en-US" dirty="0">
                <a:latin typeface="Scania Office" panose="00000500000000000000" pitchFamily="2" charset="0"/>
              </a:rPr>
              <a:t>and make them perform in another domain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Scania Office" panose="00000500000000000000" pitchFamily="2" charset="0"/>
              </a:rPr>
              <a:t>Domain adaptation: </a:t>
            </a:r>
            <a:r>
              <a:rPr lang="en-US" dirty="0">
                <a:latin typeface="Scania Office" panose="00000500000000000000" pitchFamily="2" charset="0"/>
              </a:rPr>
              <a:t>source and target domain have: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Scania Office" panose="00000500000000000000" pitchFamily="2" charset="0"/>
              </a:rPr>
              <a:t>same labels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Scania Office" panose="00000500000000000000" pitchFamily="2" charset="0"/>
              </a:rPr>
              <a:t>same feature space (32x32 grayscale images, pixel 0-255)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Scania Office" panose="00000500000000000000" pitchFamily="2" charset="0"/>
              </a:rPr>
              <a:t>differently distributed data</a:t>
            </a:r>
          </a:p>
          <a:p>
            <a:endParaRPr lang="en-US" dirty="0">
              <a:latin typeface="Scania Offi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45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5A12-5132-4FFC-ADC0-7A461B27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finetuned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6BCB2-2B2B-47A5-9DD0-8CBDCB4CB44B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cania Office" panose="00000500000000000000" pitchFamily="2" charset="0"/>
              </a:rPr>
              <a:t>Supervised learning to classify camera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cania Office" panose="00000500000000000000" pitchFamily="2" charset="0"/>
              </a:rPr>
              <a:t>No domain adaptation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cania Office" panose="000005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FD0383-F2B2-4913-875C-4FEF3E54A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983194"/>
            <a:ext cx="10515600" cy="3509682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ECFEDA-65B7-45C2-A3AA-23B899FDCF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" b="50001"/>
          <a:stretch/>
        </p:blipFill>
        <p:spPr>
          <a:xfrm>
            <a:off x="8318500" y="1782865"/>
            <a:ext cx="3270250" cy="38779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113D25-7585-44D4-AF05-1FC99531C2EB}"/>
              </a:ext>
            </a:extLst>
          </p:cNvPr>
          <p:cNvCxnSpPr>
            <a:cxnSpLocks/>
          </p:cNvCxnSpPr>
          <p:nvPr/>
        </p:nvCxnSpPr>
        <p:spPr>
          <a:xfrm flipH="1">
            <a:off x="6429676" y="2262839"/>
            <a:ext cx="1780674" cy="72035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863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AA10E60-7354-4CDF-A86E-176F1C445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708771"/>
            <a:ext cx="5040000" cy="3784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945A12-5132-4FFC-ADC0-7A461B27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cania Office Headline" panose="00000505000000000000" pitchFamily="2" charset="0"/>
              </a:rPr>
              <a:t>finetuned model on camera images</a:t>
            </a:r>
            <a:br>
              <a:rPr lang="en-US" dirty="0">
                <a:latin typeface="Scania Office Headline" panose="00000505000000000000" pitchFamily="2" charset="0"/>
              </a:rPr>
            </a:br>
            <a:r>
              <a:rPr lang="en-US" sz="2700" dirty="0">
                <a:latin typeface="Scania Office Headline" panose="00000505000000000000" pitchFamily="2" charset="0"/>
              </a:rPr>
              <a:t>training history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D84921-C628-45EF-B0A5-DC124BB7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6" y="2985770"/>
            <a:ext cx="5040000" cy="37841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C2E84A8-B2E2-4684-900E-163070596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3800" y="2708771"/>
            <a:ext cx="5040000" cy="37841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6DB07B-7FA4-4050-8A05-B72981D02773}"/>
                  </a:ext>
                </a:extLst>
              </p:cNvPr>
              <p:cNvSpPr txBox="1"/>
              <p:nvPr/>
            </p:nvSpPr>
            <p:spPr>
              <a:xfrm>
                <a:off x="838196" y="2108607"/>
                <a:ext cx="513080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cania Office" panose="00000500000000000000" pitchFamily="2" charset="0"/>
                  </a:rPr>
                  <a:t>VALIDATION ACCURACY</a:t>
                </a:r>
              </a:p>
              <a:p>
                <a:r>
                  <a:rPr lang="en-US" b="1" dirty="0">
                    <a:solidFill>
                      <a:srgbClr val="840884"/>
                    </a:solidFill>
                    <a:latin typeface="Scania Office" panose="00000500000000000000" pitchFamily="2" charset="0"/>
                  </a:rPr>
                  <a:t>CAMERA    FROM 90% TO 94%</a:t>
                </a:r>
                <a:r>
                  <a:rPr lang="en-US" b="1" dirty="0">
                    <a:solidFill>
                      <a:srgbClr val="7030A0"/>
                    </a:solidFill>
                    <a:latin typeface="Scania Office" panose="000005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b="1" dirty="0">
                  <a:latin typeface="Scania Office" panose="00000500000000000000" pitchFamily="2" charset="0"/>
                </a:endParaRPr>
              </a:p>
              <a:p>
                <a:r>
                  <a:rPr lang="en-US" b="1" dirty="0">
                    <a:solidFill>
                      <a:srgbClr val="5050FF"/>
                    </a:solidFill>
                    <a:latin typeface="Scania Office" panose="00000500000000000000" pitchFamily="2" charset="0"/>
                  </a:rPr>
                  <a:t>LIDAR         </a:t>
                </a:r>
                <a:r>
                  <a:rPr lang="en-US" sz="1800" b="1" dirty="0">
                    <a:solidFill>
                      <a:srgbClr val="5050FF"/>
                    </a:solidFill>
                    <a:latin typeface="Scania Office" panose="00000500000000000000" pitchFamily="2" charset="0"/>
                  </a:rPr>
                  <a:t>FROM 78% TO 67%</a:t>
                </a:r>
                <a:r>
                  <a:rPr lang="en-US" sz="1800" b="1" dirty="0">
                    <a:solidFill>
                      <a:srgbClr val="0070C0"/>
                    </a:solidFill>
                    <a:latin typeface="Scania Office" panose="00000500000000000000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sv-S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b="1" dirty="0">
                  <a:latin typeface="Scania Office" panose="00000500000000000000" pitchFamily="2" charset="0"/>
                </a:endParaRPr>
              </a:p>
              <a:p>
                <a:r>
                  <a:rPr lang="en-US" sz="1800" b="1" u="sng" dirty="0">
                    <a:latin typeface="Scania Office" panose="00000500000000000000" pitchFamily="2" charset="0"/>
                  </a:rPr>
                  <a:t>ACCURACY ON LIDAR TEST DATA: </a:t>
                </a:r>
                <a:r>
                  <a:rPr lang="en-US" b="1" u="sng" dirty="0">
                    <a:latin typeface="Scania Office" panose="00000500000000000000" pitchFamily="2" charset="0"/>
                  </a:rPr>
                  <a:t>63.80</a:t>
                </a:r>
                <a:r>
                  <a:rPr lang="en-US" sz="1800" b="1" u="sng" dirty="0">
                    <a:latin typeface="Scania Office" panose="00000500000000000000" pitchFamily="2" charset="0"/>
                  </a:rPr>
                  <a:t> % </a:t>
                </a:r>
                <a:endParaRPr lang="en-US" sz="1800" u="sng" dirty="0"/>
              </a:p>
              <a:p>
                <a:endParaRPr lang="en-US" b="1" dirty="0">
                  <a:latin typeface="Scania Office" panose="00000500000000000000" pitchFamily="2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6DB07B-7FA4-4050-8A05-B72981D0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6" y="2108607"/>
                <a:ext cx="5130802" cy="1477328"/>
              </a:xfrm>
              <a:prstGeom prst="rect">
                <a:avLst/>
              </a:prstGeom>
              <a:blipFill>
                <a:blip r:embed="rId7"/>
                <a:stretch>
                  <a:fillRect l="-950" t="-2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3155C01-810F-45B6-BA67-B6DA52AD4AA5}"/>
              </a:ext>
            </a:extLst>
          </p:cNvPr>
          <p:cNvSpPr txBox="1"/>
          <p:nvPr/>
        </p:nvSpPr>
        <p:spPr>
          <a:xfrm>
            <a:off x="6313800" y="2108607"/>
            <a:ext cx="4699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7F50"/>
                </a:solidFill>
                <a:latin typeface="Scania Office" panose="00000500000000000000" pitchFamily="2" charset="0"/>
              </a:rPr>
              <a:t>CORAL DISTANCE IS INCREASING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75B49A-6DD4-41A0-B0D2-DEBFD0B72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3800" y="2985770"/>
            <a:ext cx="5040000" cy="37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0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5A12-5132-4FFC-ADC0-7A461B27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CORAL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7D117F-5023-4034-BA69-8E322DEAE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00" y="3759881"/>
            <a:ext cx="10642600" cy="27329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D6BCB2-2B2B-47A5-9DD0-8CBDCB4CB44B}"/>
              </a:ext>
            </a:extLst>
          </p:cNvPr>
          <p:cNvSpPr txBox="1"/>
          <p:nvPr/>
        </p:nvSpPr>
        <p:spPr>
          <a:xfrm>
            <a:off x="711200" y="169068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cania Office" panose="00000500000000000000" pitchFamily="2" charset="0"/>
              </a:rPr>
              <a:t>Camera deep features aligned to Lidar deep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cania Office" panose="00000500000000000000" pitchFamily="2" charset="0"/>
              </a:rPr>
              <a:t>Linear classifier trains on aligned camera features</a:t>
            </a:r>
          </a:p>
          <a:p>
            <a:endParaRPr lang="en-US" sz="2400" dirty="0">
              <a:latin typeface="Scania Office" panose="00000500000000000000" pitchFamily="2" charset="0"/>
            </a:endParaRPr>
          </a:p>
          <a:p>
            <a:r>
              <a:rPr lang="en-US" sz="2400" b="1" u="sng" dirty="0">
                <a:latin typeface="Scania Office" panose="00000500000000000000" pitchFamily="2" charset="0"/>
              </a:rPr>
              <a:t>ACCURACY ON LIDAR TEST DATA: 74.67 % 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102065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5A12-5132-4FFC-ADC0-7A461B27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DEEP CORAL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6BCB2-2B2B-47A5-9DD0-8CBDCB4CB44B}"/>
              </a:ext>
            </a:extLst>
          </p:cNvPr>
          <p:cNvSpPr txBox="1"/>
          <p:nvPr/>
        </p:nvSpPr>
        <p:spPr>
          <a:xfrm>
            <a:off x="711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cania Office" panose="00000500000000000000" pitchFamily="2" charset="0"/>
              </a:rPr>
              <a:t>Camera and LiDAR deep features compared in CORAL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cania Office" panose="00000500000000000000" pitchFamily="2" charset="0"/>
              </a:rPr>
              <a:t>Model parameters updated </a:t>
            </a:r>
            <a:r>
              <a:rPr lang="en-US" sz="2400" dirty="0" err="1">
                <a:latin typeface="Scania Office" panose="00000500000000000000" pitchFamily="2" charset="0"/>
              </a:rPr>
              <a:t>w.r.t.</a:t>
            </a:r>
            <a:r>
              <a:rPr lang="en-US" sz="2400" dirty="0">
                <a:latin typeface="Scania Office" panose="00000500000000000000" pitchFamily="2" charset="0"/>
              </a:rPr>
              <a:t> CE loss </a:t>
            </a:r>
            <a:r>
              <a:rPr lang="en-US" sz="2400" i="1" dirty="0">
                <a:latin typeface="Scania Office" panose="00000500000000000000" pitchFamily="2" charset="0"/>
              </a:rPr>
              <a:t>and</a:t>
            </a:r>
            <a:r>
              <a:rPr lang="en-US" sz="2400" dirty="0">
                <a:latin typeface="Scania Office" panose="00000500000000000000" pitchFamily="2" charset="0"/>
              </a:rPr>
              <a:t>  CORAL loss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B4248A-28B7-469F-887C-6F5972338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00" y="3483722"/>
            <a:ext cx="10769600" cy="300915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F4955-D789-410E-A33F-824AE8533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214" y="2675554"/>
            <a:ext cx="727258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35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5A12-5132-4FFC-ADC0-7A461B27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DEEP CORAL model</a:t>
            </a:r>
            <a:br>
              <a:rPr lang="en-US" dirty="0">
                <a:latin typeface="Scania Office Headline" panose="00000505000000000000" pitchFamily="2" charset="0"/>
              </a:rPr>
            </a:br>
            <a:r>
              <a:rPr lang="en-US" dirty="0">
                <a:latin typeface="Scania Office Headline" panose="00000505000000000000" pitchFamily="2" charset="0"/>
              </a:rPr>
              <a:t>HYPERPARAMETER TUNING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507DE2-06FC-462F-B005-C49478ED4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Scania Office" panose="00000500000000000000" pitchFamily="2" charset="0"/>
                  </a:rPr>
                  <a:t>Find best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Scania Office" panose="00000500000000000000" pitchFamily="2" charset="0"/>
                  </a:rPr>
                  <a:t> to balance </a:t>
                </a:r>
                <a:r>
                  <a:rPr lang="en-US" dirty="0">
                    <a:latin typeface="Scania Office" panose="00000500000000000000" pitchFamily="2" charset="0"/>
                  </a:rPr>
                  <a:t>classification</a:t>
                </a:r>
                <a:r>
                  <a:rPr lang="en-US" sz="2400" dirty="0">
                    <a:latin typeface="Scania Office" panose="00000500000000000000" pitchFamily="2" charset="0"/>
                  </a:rPr>
                  <a:t> and domain adaptation loss</a:t>
                </a:r>
              </a:p>
              <a:p>
                <a:pPr marL="0" indent="0">
                  <a:buNone/>
                </a:pPr>
                <a:endParaRPr lang="en-US" sz="2400" dirty="0">
                  <a:latin typeface="Scania Office" panose="00000500000000000000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Scania Office" panose="00000500000000000000" pitchFamily="2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Scania Office" panose="00000500000000000000" pitchFamily="2" charset="0"/>
                  </a:rPr>
                  <a:t>Draw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Scania Office" panose="00000500000000000000" pitchFamily="2" charset="0"/>
                  </a:rPr>
                  <a:t> from Log-uniform distribution</a:t>
                </a:r>
              </a:p>
              <a:p>
                <a:pPr marL="0" indent="0">
                  <a:buNone/>
                </a:pPr>
                <a:endParaRPr lang="en-US" sz="2400" dirty="0">
                  <a:latin typeface="Scania Office" panose="00000500000000000000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Scania Office" panose="00000500000000000000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Scania Office" panose="00000500000000000000" pitchFamily="2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Scania Office" panose="00000500000000000000" pitchFamily="2" charset="0"/>
                  </a:rPr>
                  <a:t>Effective grid search, spans several orders of magnitude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507DE2-06FC-462F-B005-C49478ED4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  <a:blipFill>
                <a:blip r:embed="rId3"/>
                <a:stretch>
                  <a:fillRect l="-1217" t="-23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73D62CC-0BD4-4528-99B8-660FBAB9E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2545"/>
          <a:stretch/>
        </p:blipFill>
        <p:spPr>
          <a:xfrm>
            <a:off x="4327572" y="2145306"/>
            <a:ext cx="353685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53492-5792-4598-846E-0ACC82A85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730"/>
          <a:stretch/>
        </p:blipFill>
        <p:spPr>
          <a:xfrm>
            <a:off x="3839707" y="3513375"/>
            <a:ext cx="4512583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B924B0-5235-4F54-BC68-DAEC14ED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269" y="3753826"/>
            <a:ext cx="25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98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5A12-5132-4FFC-ADC0-7A461B27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DEEP CORAL model</a:t>
            </a:r>
            <a:br>
              <a:rPr lang="en-US" dirty="0">
                <a:latin typeface="Scania Office Headline" panose="00000505000000000000" pitchFamily="2" charset="0"/>
              </a:rPr>
            </a:br>
            <a:r>
              <a:rPr lang="en-US" dirty="0">
                <a:latin typeface="Scania Office Headline" panose="00000505000000000000" pitchFamily="2" charset="0"/>
              </a:rPr>
              <a:t>HYPERPARAMETER TUNING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86E177C-9E8F-411A-929F-B0BB63673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708771"/>
            <a:ext cx="5040000" cy="37841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AE44993-0B71-4A9A-8933-AB9C03F0B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3802" y="2708771"/>
            <a:ext cx="5040000" cy="3784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9A5818-B980-4B57-A887-63017E8D58A8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871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cania Office" panose="00000500000000000000" pitchFamily="2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sv-S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Scania Office" panose="000005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>
                  <a:latin typeface="Scania Office" panose="00000500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cania Office" panose="00000500000000000000" pitchFamily="2" charset="0"/>
                  </a:rPr>
                  <a:t>Best result at</a:t>
                </a:r>
                <a14:m>
                  <m:oMath xmlns:m="http://schemas.openxmlformats.org/officeDocument/2006/math">
                    <m:r>
                      <a:rPr lang="sv-S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sv-S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=70.299</m:t>
                    </m:r>
                  </m:oMath>
                </a14:m>
                <a:endParaRPr lang="en-US" sz="2400" dirty="0">
                  <a:latin typeface="Scania Office" panose="00000500000000000000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cania Office" panose="00000500000000000000" pitchFamily="2" charset="0"/>
                  </a:rPr>
                  <a:t>Highest </a:t>
                </a:r>
                <a:r>
                  <a:rPr lang="en-US" sz="2400" dirty="0">
                    <a:solidFill>
                      <a:srgbClr val="0000FF"/>
                    </a:solidFill>
                    <a:latin typeface="Scania Office" panose="00000500000000000000" pitchFamily="2" charset="0"/>
                  </a:rPr>
                  <a:t>LiDAR accuracy = 79.69% </a:t>
                </a:r>
                <a:r>
                  <a:rPr lang="en-US" sz="2400" dirty="0">
                    <a:latin typeface="Scania Office" panose="00000500000000000000" pitchFamily="2" charset="0"/>
                  </a:rPr>
                  <a:t>and lowest </a:t>
                </a:r>
                <a:r>
                  <a:rPr lang="en-US" sz="2400" dirty="0">
                    <a:solidFill>
                      <a:srgbClr val="FF7F50"/>
                    </a:solidFill>
                    <a:latin typeface="Scania Office" panose="00000500000000000000" pitchFamily="2" charset="0"/>
                  </a:rPr>
                  <a:t>weighted coral loss</a:t>
                </a:r>
                <a:endParaRPr lang="en-US" sz="2400" dirty="0">
                  <a:latin typeface="Scania Office" panose="000005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9A5818-B980-4B57-A887-63017E8D5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871200" cy="1200329"/>
              </a:xfrm>
              <a:prstGeom prst="rect">
                <a:avLst/>
              </a:prstGeom>
              <a:blipFill>
                <a:blip r:embed="rId7"/>
                <a:stretch>
                  <a:fillRect l="-785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335520-B1A5-4BBC-B991-4F16F5D31DD8}"/>
              </a:ext>
            </a:extLst>
          </p:cNvPr>
          <p:cNvCxnSpPr>
            <a:cxnSpLocks/>
          </p:cNvCxnSpPr>
          <p:nvPr/>
        </p:nvCxnSpPr>
        <p:spPr>
          <a:xfrm>
            <a:off x="8455512" y="3175000"/>
            <a:ext cx="0" cy="2889250"/>
          </a:xfrm>
          <a:prstGeom prst="line">
            <a:avLst/>
          </a:prstGeom>
          <a:ln>
            <a:solidFill>
              <a:schemeClr val="dk1">
                <a:alpha val="26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9A89B809-DF5F-4E1A-B199-A77919977718}"/>
              </a:ext>
            </a:extLst>
          </p:cNvPr>
          <p:cNvSpPr/>
          <p:nvPr/>
        </p:nvSpPr>
        <p:spPr>
          <a:xfrm>
            <a:off x="8365512" y="4328795"/>
            <a:ext cx="180000" cy="180000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10AE86-0FB8-4985-9078-4714139551D9}"/>
              </a:ext>
            </a:extLst>
          </p:cNvPr>
          <p:cNvCxnSpPr>
            <a:cxnSpLocks/>
          </p:cNvCxnSpPr>
          <p:nvPr/>
        </p:nvCxnSpPr>
        <p:spPr>
          <a:xfrm>
            <a:off x="2986224" y="3175000"/>
            <a:ext cx="0" cy="2889250"/>
          </a:xfrm>
          <a:prstGeom prst="line">
            <a:avLst/>
          </a:prstGeom>
          <a:ln>
            <a:solidFill>
              <a:schemeClr val="dk1">
                <a:alpha val="26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7FAF27F6-57DC-4252-A174-1D63AF88D669}"/>
              </a:ext>
            </a:extLst>
          </p:cNvPr>
          <p:cNvSpPr/>
          <p:nvPr/>
        </p:nvSpPr>
        <p:spPr>
          <a:xfrm>
            <a:off x="2896224" y="4059599"/>
            <a:ext cx="180000" cy="180000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12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45A12-5132-4FFC-ADC0-7A461B2797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cania Office Headline" panose="00000505000000000000" pitchFamily="2" charset="0"/>
                  </a:rPr>
                  <a:t>DEEP CORAL model</a:t>
                </a:r>
                <a:br>
                  <a:rPr lang="en-US" dirty="0">
                    <a:latin typeface="Scania Office Headline" panose="00000505000000000000" pitchFamily="2" charset="0"/>
                  </a:rPr>
                </a:br>
                <a:r>
                  <a:rPr lang="en-US" sz="2800" dirty="0">
                    <a:latin typeface="Scania Office Headline" panose="00000505000000000000" pitchFamily="2" charset="0"/>
                  </a:rPr>
                  <a:t>Training with	</a:t>
                </a:r>
                <a14:m>
                  <m:oMath xmlns:m="http://schemas.openxmlformats.org/officeDocument/2006/math">
                    <m:r>
                      <a:rPr lang="sv-SE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sv-SE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=70.299</m:t>
                    </m:r>
                  </m:oMath>
                </a14:m>
                <a:endParaRPr lang="en-US" sz="2800" dirty="0">
                  <a:latin typeface="Scania Office Headline" panose="00000505000000000000" pitchFamily="2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45A12-5132-4FFC-ADC0-7A461B279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45" t="-5069" b="-36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A791B4B7-BD95-48EA-9D74-7A102ADE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3802" y="2708771"/>
            <a:ext cx="5040000" cy="378410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47B5E7-A854-4BCD-90ED-3084185B8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708771"/>
            <a:ext cx="5040000" cy="37841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A5CA76-C726-4EFE-A37C-FE1849060344}"/>
              </a:ext>
            </a:extLst>
          </p:cNvPr>
          <p:cNvSpPr txBox="1"/>
          <p:nvPr/>
        </p:nvSpPr>
        <p:spPr>
          <a:xfrm>
            <a:off x="838200" y="16525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  <a:latin typeface="Scania Office" panose="00000500000000000000" pitchFamily="2" charset="0"/>
              </a:rPr>
              <a:t>LiDAR accuracy		</a:t>
            </a:r>
            <a:r>
              <a:rPr lang="en-US" sz="2400" dirty="0">
                <a:latin typeface="Scania Office" panose="00000500000000000000" pitchFamily="2" charset="0"/>
              </a:rPr>
              <a:t>maintained!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7F50"/>
                </a:solidFill>
                <a:latin typeface="Scania Office" panose="00000500000000000000" pitchFamily="2" charset="0"/>
              </a:rPr>
              <a:t>CORAL loss	 	</a:t>
            </a:r>
            <a:r>
              <a:rPr lang="en-US" sz="2400" dirty="0">
                <a:latin typeface="Scania Office" panose="00000500000000000000" pitchFamily="2" charset="0"/>
              </a:rPr>
              <a:t>decreases!</a:t>
            </a: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6449D860-80B3-4E81-A741-69683ED49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933" y="16108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7828A06-7DA4-4149-81F6-7B997504C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498" y="3528601"/>
            <a:ext cx="4315315" cy="324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67F8027-5243-4687-B079-57859A9B2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474" y="3556214"/>
            <a:ext cx="4315315" cy="3240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791B4B7-BD95-48EA-9D74-7A102ADE44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8165" y="288601"/>
            <a:ext cx="4315315" cy="324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47B5E7-A854-4BCD-90ED-3084185B89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6473" y="288601"/>
            <a:ext cx="4315315" cy="3240000"/>
          </a:xfrm>
          <a:prstGeom prst="rect">
            <a:avLst/>
          </a:prstGeom>
        </p:spPr>
      </p:pic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6449D860-80B3-4E81-A741-69683ED49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89501" y="1451401"/>
            <a:ext cx="914400" cy="914400"/>
          </a:xfrm>
          <a:prstGeom prst="rect">
            <a:avLst/>
          </a:prstGeom>
        </p:spPr>
      </p:pic>
      <p:pic>
        <p:nvPicPr>
          <p:cNvPr id="21" name="Graphic 20" descr="Thumbs Down with solid fill">
            <a:extLst>
              <a:ext uri="{FF2B5EF4-FFF2-40B4-BE49-F238E27FC236}">
                <a16:creationId xmlns:a16="http://schemas.microsoft.com/office/drawing/2014/main" id="{17AA7B42-7978-4531-832D-F613583484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89501" y="484992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AD5C2-F346-475C-9C9E-2F08558C17DC}"/>
              </a:ext>
            </a:extLst>
          </p:cNvPr>
          <p:cNvSpPr txBox="1"/>
          <p:nvPr/>
        </p:nvSpPr>
        <p:spPr>
          <a:xfrm>
            <a:off x="4465980" y="107961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cania Office" panose="00000500000000000000" pitchFamily="2" charset="0"/>
              </a:rPr>
              <a:t>Deep CORAL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D1654-B803-4748-B87C-0F6EBF07C156}"/>
              </a:ext>
            </a:extLst>
          </p:cNvPr>
          <p:cNvSpPr txBox="1"/>
          <p:nvPr/>
        </p:nvSpPr>
        <p:spPr>
          <a:xfrm>
            <a:off x="3558286" y="3422162"/>
            <a:ext cx="507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cania Office" panose="00000500000000000000" pitchFamily="2" charset="0"/>
              </a:rPr>
              <a:t>Deep model without CORAL loss</a:t>
            </a:r>
          </a:p>
        </p:txBody>
      </p:sp>
    </p:spTree>
    <p:extLst>
      <p:ext uri="{BB962C8B-B14F-4D97-AF65-F5344CB8AC3E}">
        <p14:creationId xmlns:p14="http://schemas.microsoft.com/office/powerpoint/2010/main" val="281219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C252424-E996-4EC9-B3B2-2D53E8B57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3800" y="3597653"/>
            <a:ext cx="3600000" cy="27029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2ACDAF8-1DC8-48D0-A345-EF9AAC919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8884" y="3597653"/>
            <a:ext cx="3600000" cy="270293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1EE639E-E162-4674-B341-AC6850BA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1342" y="3597653"/>
            <a:ext cx="3600000" cy="270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B3225-C417-48E4-9F49-5A62CF79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cania Office Headline" panose="00000505000000000000" pitchFamily="2" charset="0"/>
              </a:rPr>
              <a:t>Separability of data</a:t>
            </a:r>
            <a:br>
              <a:rPr lang="en-US" dirty="0">
                <a:latin typeface="Scania Office Headline" panose="00000505000000000000" pitchFamily="2" charset="0"/>
              </a:rPr>
            </a:br>
            <a:r>
              <a:rPr lang="en-US" sz="2700" dirty="0">
                <a:latin typeface="Scania Office" panose="00000500000000000000" pitchFamily="2" charset="0"/>
              </a:rPr>
              <a:t>TSNE: T-distributed Stochastic Neighborhood Embedding</a:t>
            </a:r>
            <a:endParaRPr lang="en-US" dirty="0">
              <a:latin typeface="Scania Office Headline" panose="00000505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B56C2-9B86-4D25-9D1D-47AC04983412}"/>
              </a:ext>
            </a:extLst>
          </p:cNvPr>
          <p:cNvSpPr txBox="1"/>
          <p:nvPr/>
        </p:nvSpPr>
        <p:spPr>
          <a:xfrm>
            <a:off x="918449" y="3069409"/>
            <a:ext cx="343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cania Office" panose="00000500000000000000" pitchFamily="2" charset="0"/>
              </a:rPr>
              <a:t>Supervised learning on camera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E3749-03CD-4F23-BE83-78E05733E7DF}"/>
                  </a:ext>
                </a:extLst>
              </p:cNvPr>
              <p:cNvSpPr txBox="1"/>
              <p:nvPr/>
            </p:nvSpPr>
            <p:spPr>
              <a:xfrm>
                <a:off x="7834050" y="3069409"/>
                <a:ext cx="3439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cania Office" panose="00000500000000000000" pitchFamily="2" charset="0"/>
                  </a:rPr>
                  <a:t>Deep CORAL model</a:t>
                </a:r>
              </a:p>
              <a:p>
                <a:pPr algn="ctr"/>
                <a:r>
                  <a:rPr lang="en-US" dirty="0">
                    <a:latin typeface="Scania Office" panose="00000500000000000000" pitchFamily="2" charset="0"/>
                  </a:rPr>
                  <a:t>with 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sv-S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=70.299</m:t>
                    </m:r>
                  </m:oMath>
                </a14:m>
                <a:r>
                  <a:rPr lang="en-US" sz="1600" dirty="0">
                    <a:latin typeface="Scania Office" panose="00000500000000000000" pitchFamily="2" charset="0"/>
                  </a:rPr>
                  <a:t> </a:t>
                </a:r>
                <a:endParaRPr lang="en-US" dirty="0">
                  <a:latin typeface="Scania Office" panose="00000500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E3749-03CD-4F23-BE83-78E05733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50" y="3069409"/>
                <a:ext cx="3439501" cy="646331"/>
              </a:xfrm>
              <a:prstGeom prst="rect">
                <a:avLst/>
              </a:prstGeom>
              <a:blipFill>
                <a:blip r:embed="rId9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AD9B89E-1027-4919-BA50-55C11774CDFA}"/>
              </a:ext>
            </a:extLst>
          </p:cNvPr>
          <p:cNvSpPr txBox="1"/>
          <p:nvPr/>
        </p:nvSpPr>
        <p:spPr>
          <a:xfrm>
            <a:off x="4380907" y="3068377"/>
            <a:ext cx="343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cania Office" panose="00000500000000000000" pitchFamily="2" charset="0"/>
              </a:rPr>
              <a:t>Shallow CORAL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B3AFE3-6064-4D31-A97A-F64BDF6CD084}"/>
              </a:ext>
            </a:extLst>
          </p:cNvPr>
          <p:cNvSpPr txBox="1"/>
          <p:nvPr/>
        </p:nvSpPr>
        <p:spPr>
          <a:xfrm>
            <a:off x="838200" y="1690688"/>
            <a:ext cx="9826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cania Office" panose="00000500000000000000" pitchFamily="2" charset="0"/>
              </a:rPr>
              <a:t>High-dimensional LiDAR deep features embedded onto 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cania Office" panose="00000500000000000000" pitchFamily="2" charset="0"/>
              </a:rPr>
              <a:t>Extracted at second-to-last fully connected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cania Office" panose="000005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20863C-4935-4811-9C13-C7E2D79EFBAC}"/>
              </a:ext>
            </a:extLst>
          </p:cNvPr>
          <p:cNvCxnSpPr>
            <a:cxnSpLocks/>
          </p:cNvCxnSpPr>
          <p:nvPr/>
        </p:nvCxnSpPr>
        <p:spPr>
          <a:xfrm>
            <a:off x="1665116" y="6584908"/>
            <a:ext cx="9000000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A4D2D9-795B-4F95-8532-F8742734A7E5}"/>
              </a:ext>
            </a:extLst>
          </p:cNvPr>
          <p:cNvSpPr txBox="1"/>
          <p:nvPr/>
        </p:nvSpPr>
        <p:spPr>
          <a:xfrm>
            <a:off x="1665116" y="6215587"/>
            <a:ext cx="9000000" cy="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cania Office" panose="00000500000000000000" pitchFamily="2" charset="0"/>
              </a:rPr>
              <a:t>Increased separability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113614-A00F-4C3D-8A74-F5D6C6C36A01}"/>
              </a:ext>
            </a:extLst>
          </p:cNvPr>
          <p:cNvSpPr txBox="1"/>
          <p:nvPr/>
        </p:nvSpPr>
        <p:spPr>
          <a:xfrm>
            <a:off x="1203960" y="2507865"/>
            <a:ext cx="387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cania Office" panose="00000500000000000000" pitchFamily="2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Scania Office" panose="00000500000000000000" pitchFamily="2" charset="0"/>
              </a:rPr>
              <a:t>Red: Pedestrians</a:t>
            </a:r>
            <a:r>
              <a:rPr lang="en-US" b="1" dirty="0">
                <a:latin typeface="Scania Office Bold" panose="00000800000000000000" pitchFamily="2" charset="0"/>
              </a:rPr>
              <a:t>, </a:t>
            </a:r>
            <a:r>
              <a:rPr lang="en-US" b="1" dirty="0">
                <a:solidFill>
                  <a:srgbClr val="0000FF"/>
                </a:solidFill>
                <a:latin typeface="Scania Office" panose="00000500000000000000" pitchFamily="2" charset="0"/>
              </a:rPr>
              <a:t>Blue: </a:t>
            </a:r>
            <a:r>
              <a:rPr lang="en-US" b="1" dirty="0">
                <a:solidFill>
                  <a:srgbClr val="0000FF"/>
                </a:solidFill>
                <a:latin typeface="Scania Office Bold" panose="00000800000000000000" pitchFamily="2" charset="0"/>
              </a:rPr>
              <a:t>Cars</a:t>
            </a:r>
            <a:r>
              <a:rPr lang="en-US" b="1" dirty="0">
                <a:latin typeface="Scania Office" panose="000005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7089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C8ED-2689-4CEA-8C05-16D396F7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342"/>
            <a:ext cx="10515600" cy="1325563"/>
          </a:xfrm>
        </p:spPr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THE confusion matrix</a:t>
            </a:r>
            <a:br>
              <a:rPr lang="en-US" dirty="0">
                <a:latin typeface="Scania Office Headline" panose="00000505000000000000" pitchFamily="2" charset="0"/>
              </a:rPr>
            </a:br>
            <a:r>
              <a:rPr lang="en-US" sz="2400" dirty="0">
                <a:latin typeface="Scania Office Headline" panose="00000505000000000000" pitchFamily="2" charset="0"/>
              </a:rPr>
              <a:t>class-wise prediction accuracy of lidar images</a:t>
            </a:r>
            <a:endParaRPr lang="en-US" dirty="0">
              <a:latin typeface="Scania Office Headline" panose="00000505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E261B-6A41-4CC6-93C2-E9501BEEE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B4F9B5-DA99-48D4-93A1-E04D9AC05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8329" y="2511053"/>
            <a:ext cx="3600000" cy="30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A57835-4829-4487-ABE1-D5F0C80D6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3800" y="2511053"/>
            <a:ext cx="3600000" cy="300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A03D851-DDBB-427A-B4CB-97F71806B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1" y="2511053"/>
            <a:ext cx="3600000" cy="30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034168-9F28-4A19-BB6E-F56C29C5FD45}"/>
              </a:ext>
            </a:extLst>
          </p:cNvPr>
          <p:cNvSpPr txBox="1"/>
          <p:nvPr/>
        </p:nvSpPr>
        <p:spPr>
          <a:xfrm>
            <a:off x="918451" y="1884128"/>
            <a:ext cx="3439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cania Office" panose="00000500000000000000" pitchFamily="2" charset="0"/>
              </a:rPr>
              <a:t>Supervised learning on camera data</a:t>
            </a:r>
          </a:p>
          <a:p>
            <a:pPr algn="ctr"/>
            <a:r>
              <a:rPr lang="en-US" dirty="0">
                <a:latin typeface="Scania Office" panose="00000500000000000000" pitchFamily="2" charset="0"/>
              </a:rPr>
              <a:t>Accuracy: 63.8%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8C1F7-2662-41DB-A635-3D4C1E1C47FB}"/>
              </a:ext>
            </a:extLst>
          </p:cNvPr>
          <p:cNvSpPr txBox="1"/>
          <p:nvPr/>
        </p:nvSpPr>
        <p:spPr>
          <a:xfrm>
            <a:off x="7834050" y="1884128"/>
            <a:ext cx="3439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cania Office" panose="00000500000000000000" pitchFamily="2" charset="0"/>
              </a:rPr>
              <a:t>Deep CORAL model</a:t>
            </a:r>
          </a:p>
          <a:p>
            <a:pPr algn="ctr"/>
            <a:endParaRPr lang="en-US" dirty="0">
              <a:latin typeface="Scania Office" panose="00000500000000000000" pitchFamily="2" charset="0"/>
            </a:endParaRPr>
          </a:p>
          <a:p>
            <a:pPr algn="ctr"/>
            <a:r>
              <a:rPr lang="en-US" dirty="0">
                <a:latin typeface="Scania Office" panose="00000500000000000000" pitchFamily="2" charset="0"/>
              </a:rPr>
              <a:t>Accuracy: 80.73%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C28BB-DC32-41FB-BA5B-0E67691027F1}"/>
              </a:ext>
            </a:extLst>
          </p:cNvPr>
          <p:cNvSpPr txBox="1"/>
          <p:nvPr/>
        </p:nvSpPr>
        <p:spPr>
          <a:xfrm>
            <a:off x="4378579" y="1884128"/>
            <a:ext cx="3439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cania Office" panose="00000500000000000000" pitchFamily="2" charset="0"/>
              </a:rPr>
              <a:t>Shallow CORAL model</a:t>
            </a:r>
          </a:p>
          <a:p>
            <a:pPr algn="ctr"/>
            <a:endParaRPr lang="en-US" dirty="0">
              <a:latin typeface="Scania Office" panose="00000500000000000000" pitchFamily="2" charset="0"/>
            </a:endParaRPr>
          </a:p>
          <a:p>
            <a:pPr algn="ctr"/>
            <a:r>
              <a:rPr lang="en-US" dirty="0">
                <a:latin typeface="Scania Office" panose="00000500000000000000" pitchFamily="2" charset="0"/>
              </a:rPr>
              <a:t>Accuracy: 74.67%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0A3B7-E1C7-4A4F-B2AE-759348B90727}"/>
              </a:ext>
            </a:extLst>
          </p:cNvPr>
          <p:cNvSpPr txBox="1"/>
          <p:nvPr/>
        </p:nvSpPr>
        <p:spPr>
          <a:xfrm>
            <a:off x="1665116" y="5833327"/>
            <a:ext cx="9000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cania Office" panose="00000500000000000000" pitchFamily="2" charset="0"/>
              </a:rPr>
              <a:t>Less bias towards prediction cars</a:t>
            </a:r>
          </a:p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Scania Office" panose="00000500000000000000" pitchFamily="2" charset="0"/>
              </a:rPr>
              <a:t>Higher accuracy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79CBDE-FD53-430A-80B6-9F026322D0EE}"/>
              </a:ext>
            </a:extLst>
          </p:cNvPr>
          <p:cNvCxnSpPr>
            <a:cxnSpLocks/>
          </p:cNvCxnSpPr>
          <p:nvPr/>
        </p:nvCxnSpPr>
        <p:spPr>
          <a:xfrm>
            <a:off x="1665116" y="6584908"/>
            <a:ext cx="9000000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383982-3942-4D3A-911E-7945C495F6F9}"/>
              </a:ext>
            </a:extLst>
          </p:cNvPr>
          <p:cNvSpPr txBox="1"/>
          <p:nvPr/>
        </p:nvSpPr>
        <p:spPr>
          <a:xfrm>
            <a:off x="1450588" y="5345699"/>
            <a:ext cx="210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cania Office Bold" panose="00000800000000000000" pitchFamily="2" charset="0"/>
              </a:rPr>
              <a:t>Predicted labels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374CC9-5A03-454B-B093-6F3126CD9534}"/>
              </a:ext>
            </a:extLst>
          </p:cNvPr>
          <p:cNvSpPr txBox="1"/>
          <p:nvPr/>
        </p:nvSpPr>
        <p:spPr>
          <a:xfrm rot="16200000">
            <a:off x="55874" y="3842479"/>
            <a:ext cx="148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cania Office Bold" panose="00000800000000000000" pitchFamily="2" charset="0"/>
              </a:rPr>
              <a:t>True labels</a:t>
            </a:r>
          </a:p>
        </p:txBody>
      </p:sp>
    </p:spTree>
    <p:extLst>
      <p:ext uri="{BB962C8B-B14F-4D97-AF65-F5344CB8AC3E}">
        <p14:creationId xmlns:p14="http://schemas.microsoft.com/office/powerpoint/2010/main" val="28297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6CC3-CD83-418D-8647-A813B4A4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9AB6C-B622-4ECB-8005-BA0F378D8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Scania Office" panose="00000500000000000000" pitchFamily="2" charset="0"/>
              </a:rPr>
              <a:t>Investigate possibility to:</a:t>
            </a:r>
          </a:p>
          <a:p>
            <a:r>
              <a:rPr lang="en-US" dirty="0">
                <a:latin typeface="Scania Office" panose="00000500000000000000" pitchFamily="2" charset="0"/>
              </a:rPr>
              <a:t>Decrease the discrepancy between the features of the two datasets: camera and LiDAR</a:t>
            </a:r>
          </a:p>
          <a:p>
            <a:pPr lvl="1"/>
            <a:r>
              <a:rPr lang="en-US" dirty="0">
                <a:latin typeface="Scania Office" panose="00000500000000000000" pitchFamily="2" charset="0"/>
              </a:rPr>
              <a:t> Minimize domain shift</a:t>
            </a:r>
          </a:p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  <a:p>
            <a:r>
              <a:rPr lang="en-US" dirty="0">
                <a:latin typeface="Scania Office" panose="00000500000000000000" pitchFamily="2" charset="0"/>
              </a:rPr>
              <a:t>Increase classifier performance on LiDAR images with no LiDAR labels</a:t>
            </a:r>
          </a:p>
          <a:p>
            <a:pPr lvl="1"/>
            <a:r>
              <a:rPr lang="en-US" dirty="0">
                <a:latin typeface="Scania Office" panose="00000500000000000000" pitchFamily="2" charset="0"/>
              </a:rPr>
              <a:t>Supervised learning on camera data</a:t>
            </a:r>
          </a:p>
          <a:p>
            <a:pPr lvl="1"/>
            <a:r>
              <a:rPr lang="en-US" dirty="0">
                <a:latin typeface="Scania Office" panose="00000500000000000000" pitchFamily="2" charset="0"/>
              </a:rPr>
              <a:t>infuse statistical information from the LiDAR features</a:t>
            </a:r>
          </a:p>
          <a:p>
            <a:endParaRPr lang="en-US" dirty="0">
              <a:latin typeface="Scania Office" panose="00000500000000000000" pitchFamily="2" charset="0"/>
            </a:endParaRPr>
          </a:p>
          <a:p>
            <a:endParaRPr lang="en-US" dirty="0">
              <a:latin typeface="Scania Office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  <a:p>
            <a:endParaRPr lang="en-US" dirty="0">
              <a:latin typeface="Scania Offi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495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4A88-CBBD-47D3-87BA-53BA7753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D54B7-41AC-4E70-A729-A0D6AB4E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cania Office" panose="00000500000000000000" pitchFamily="2" charset="0"/>
              </a:rPr>
              <a:t>Shallow and deep CORAL methods can adapt model to increase accuracy in the target domain.</a:t>
            </a:r>
          </a:p>
          <a:p>
            <a:r>
              <a:rPr lang="en-US" dirty="0">
                <a:latin typeface="Scania Office" panose="00000500000000000000" pitchFamily="2" charset="0"/>
              </a:rPr>
              <a:t>Superiority of deep CORAL suggests:</a:t>
            </a:r>
          </a:p>
          <a:p>
            <a:pPr lvl="1"/>
            <a:r>
              <a:rPr lang="en-US" dirty="0">
                <a:latin typeface="Scania Office" panose="00000500000000000000" pitchFamily="2" charset="0"/>
              </a:rPr>
              <a:t>Embedding DA method into deep framework is better</a:t>
            </a:r>
          </a:p>
          <a:p>
            <a:pPr lvl="1"/>
            <a:r>
              <a:rPr lang="en-US" dirty="0">
                <a:latin typeface="Scania Office" panose="00000500000000000000" pitchFamily="2" charset="0"/>
              </a:rPr>
              <a:t>Model parameters updated to learn more robust representation of the DA task</a:t>
            </a:r>
          </a:p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  <a:p>
            <a:pPr lvl="1"/>
            <a:endParaRPr lang="en-US" dirty="0">
              <a:latin typeface="Scania Office" panose="00000500000000000000" pitchFamily="2" charset="0"/>
            </a:endParaRPr>
          </a:p>
          <a:p>
            <a:endParaRPr lang="en-US" dirty="0">
              <a:latin typeface="Scania Office" panose="00000500000000000000" pitchFamily="2" charset="0"/>
            </a:endParaRPr>
          </a:p>
          <a:p>
            <a:endParaRPr lang="en-US" dirty="0">
              <a:latin typeface="Scania Office" panose="00000500000000000000" pitchFamily="2" charset="0"/>
            </a:endParaRPr>
          </a:p>
          <a:p>
            <a:endParaRPr lang="en-US" dirty="0">
              <a:latin typeface="Scania Offi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07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C19F-F6B1-49F0-88A1-F2F510DE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THANKS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18F84-108D-4652-AF04-852C6ED49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Supervisor </a:t>
            </a:r>
            <a:r>
              <a:rPr lang="en-US" dirty="0" err="1"/>
              <a:t>Arash</a:t>
            </a:r>
            <a:r>
              <a:rPr lang="en-US" dirty="0"/>
              <a:t> </a:t>
            </a:r>
            <a:r>
              <a:rPr lang="en-US" dirty="0" err="1"/>
              <a:t>Owrang</a:t>
            </a:r>
            <a:endParaRPr lang="en-US" dirty="0"/>
          </a:p>
          <a:p>
            <a:r>
              <a:rPr lang="en-US" dirty="0"/>
              <a:t>Thesis co-worker Mikael </a:t>
            </a:r>
            <a:r>
              <a:rPr lang="en-US" dirty="0" err="1"/>
              <a:t>Westlund</a:t>
            </a:r>
            <a:endParaRPr lang="en-US" dirty="0"/>
          </a:p>
          <a:p>
            <a:r>
              <a:rPr lang="en-US" dirty="0"/>
              <a:t>The whole perception team at Scania!</a:t>
            </a:r>
          </a:p>
          <a:p>
            <a:r>
              <a:rPr lang="en-US" dirty="0"/>
              <a:t>Subject reader Dominik Baumann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03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BAC9-C48B-43C1-B0B1-414F697E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cania Office Headline" panose="00000505000000000000" pitchFamily="2" charset="0"/>
              </a:rPr>
              <a:t>And 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18438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5998-C6AC-4C80-B5B8-C867376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DOMAINS and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ABC2-B381-4DFD-A4D8-F1379ED5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defTabSz="360000">
              <a:tabLst>
                <a:tab pos="360000" algn="l"/>
              </a:tabLst>
            </a:pPr>
            <a:r>
              <a:rPr lang="en-US" dirty="0">
                <a:solidFill>
                  <a:schemeClr val="tx1"/>
                </a:solidFill>
                <a:latin typeface="Scania Office" panose="00000500000000000000" pitchFamily="2" charset="0"/>
              </a:rPr>
              <a:t>Domain</a:t>
            </a:r>
          </a:p>
          <a:p>
            <a:pPr lvl="1" defTabSz="360000">
              <a:tabLst>
                <a:tab pos="360000" algn="l"/>
              </a:tabLst>
            </a:pPr>
            <a:r>
              <a:rPr lang="en-US" dirty="0">
                <a:solidFill>
                  <a:schemeClr val="tx1"/>
                </a:solidFill>
                <a:latin typeface="Scania Office" panose="00000500000000000000" pitchFamily="2" charset="0"/>
              </a:rPr>
              <a:t>feature space							</a:t>
            </a:r>
          </a:p>
          <a:p>
            <a:pPr lvl="1" defTabSz="360000">
              <a:tabLst>
                <a:tab pos="360000" algn="l"/>
              </a:tabLst>
            </a:pPr>
            <a:r>
              <a:rPr lang="en-US" dirty="0">
                <a:solidFill>
                  <a:schemeClr val="tx1"/>
                </a:solidFill>
                <a:latin typeface="Scania Office" panose="00000500000000000000" pitchFamily="2" charset="0"/>
              </a:rPr>
              <a:t>marginal probability function				</a:t>
            </a:r>
            <a:endParaRPr lang="en-US" sz="2800" dirty="0">
              <a:latin typeface="Scania Office" panose="00000500000000000000" pitchFamily="2" charset="0"/>
            </a:endParaRPr>
          </a:p>
          <a:p>
            <a:pPr defTabSz="360000">
              <a:tabLst>
                <a:tab pos="360000" algn="l"/>
              </a:tabLst>
            </a:pPr>
            <a:endParaRPr lang="en-US" sz="2400" dirty="0">
              <a:solidFill>
                <a:schemeClr val="tx1"/>
              </a:solidFill>
              <a:latin typeface="Scania Office" panose="00000500000000000000" pitchFamily="2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US" dirty="0">
                <a:latin typeface="Scania Office" panose="00000500000000000000" pitchFamily="2" charset="0"/>
              </a:rPr>
              <a:t>Task</a:t>
            </a:r>
            <a:endParaRPr lang="en-US" dirty="0">
              <a:solidFill>
                <a:schemeClr val="tx1"/>
              </a:solidFill>
              <a:latin typeface="Scania Office" panose="00000500000000000000" pitchFamily="2" charset="0"/>
            </a:endParaRPr>
          </a:p>
          <a:p>
            <a:pPr lvl="1" defTabSz="360000">
              <a:tabLst>
                <a:tab pos="360000" algn="l"/>
              </a:tabLst>
            </a:pPr>
            <a:r>
              <a:rPr lang="en-US" dirty="0">
                <a:latin typeface="Scania Office" panose="00000500000000000000" pitchFamily="2" charset="0"/>
              </a:rPr>
              <a:t>label</a:t>
            </a:r>
            <a:r>
              <a:rPr lang="en-US" dirty="0">
                <a:solidFill>
                  <a:schemeClr val="tx1"/>
                </a:solidFill>
                <a:latin typeface="Scania Office" panose="00000500000000000000" pitchFamily="2" charset="0"/>
              </a:rPr>
              <a:t> space</a:t>
            </a:r>
          </a:p>
          <a:p>
            <a:pPr lvl="1" defTabSz="360000">
              <a:tabLst>
                <a:tab pos="360000" algn="l"/>
              </a:tabLst>
            </a:pPr>
            <a:r>
              <a:rPr lang="en-US" dirty="0">
                <a:solidFill>
                  <a:schemeClr val="tx1"/>
                </a:solidFill>
                <a:latin typeface="Scania Office" panose="00000500000000000000" pitchFamily="2" charset="0"/>
              </a:rPr>
              <a:t>decision function</a:t>
            </a:r>
          </a:p>
          <a:p>
            <a:pPr lvl="1" defTabSz="360000">
              <a:tabLst>
                <a:tab pos="360000" algn="l"/>
              </a:tabLst>
            </a:pPr>
            <a:endParaRPr lang="en-US" dirty="0">
              <a:latin typeface="Scania Office" panose="00000500000000000000" pitchFamily="2" charset="0"/>
            </a:endParaRPr>
          </a:p>
          <a:p>
            <a:pPr marL="0" indent="0" defTabSz="360000">
              <a:buNone/>
              <a:tabLst>
                <a:tab pos="360000" algn="l"/>
              </a:tabLst>
            </a:pPr>
            <a:r>
              <a:rPr lang="en-US" dirty="0">
                <a:latin typeface="Scania Office" panose="00000500000000000000" pitchFamily="2" charset="0"/>
              </a:rPr>
              <a:t>Source</a:t>
            </a:r>
          </a:p>
          <a:p>
            <a:pPr marL="0" indent="0" defTabSz="360000">
              <a:buNone/>
              <a:tabLst>
                <a:tab pos="360000" algn="l"/>
              </a:tabLst>
            </a:pPr>
            <a:r>
              <a:rPr lang="en-US" dirty="0">
                <a:latin typeface="Scania Office" panose="00000500000000000000" pitchFamily="2" charset="0"/>
              </a:rPr>
              <a:t>Target																		- But no labels!</a:t>
            </a:r>
          </a:p>
          <a:p>
            <a:pPr marL="0" indent="0" defTabSz="360000">
              <a:buNone/>
              <a:tabLst>
                <a:tab pos="360000" algn="l"/>
              </a:tabLst>
            </a:pPr>
            <a:endParaRPr lang="en-US" sz="2400" dirty="0">
              <a:solidFill>
                <a:schemeClr val="tx1"/>
              </a:solidFill>
              <a:latin typeface="Scania Office" panose="00000500000000000000" pitchFamily="2" charset="0"/>
            </a:endParaRPr>
          </a:p>
          <a:p>
            <a:pPr marL="1800" indent="0" defTabSz="360000">
              <a:buNone/>
              <a:tabLst>
                <a:tab pos="360000" algn="l"/>
              </a:tabLst>
            </a:pPr>
            <a:endParaRPr lang="en-US" sz="2000" dirty="0">
              <a:solidFill>
                <a:srgbClr val="FF0000"/>
              </a:solidFill>
              <a:latin typeface="Scania Office" panose="00000500000000000000" pitchFamily="2" charset="0"/>
            </a:endParaRPr>
          </a:p>
          <a:p>
            <a:pPr marL="0" indent="0" defTabSz="360000">
              <a:buNone/>
              <a:tabLst>
                <a:tab pos="360000" algn="l"/>
              </a:tabLst>
            </a:pPr>
            <a:endParaRPr lang="en-US" dirty="0">
              <a:solidFill>
                <a:srgbClr val="FF0000"/>
              </a:solidFill>
              <a:latin typeface="Scania Office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BC4F8-B8BF-425D-8A06-3A2D77F7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637" y="2188385"/>
            <a:ext cx="1061909" cy="3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04CDC-31E5-4CDE-9978-4F9D315D7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637" y="2552249"/>
            <a:ext cx="753158" cy="3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6EAF3-B809-42D9-8E3B-7651CA3F9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546" y="2548385"/>
            <a:ext cx="4207057" cy="3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8D431-D7BB-4401-A8B0-2EC55BEAE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807" y="3789000"/>
            <a:ext cx="960000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8B5458-8237-4201-B444-193AD0FD1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807" y="4184606"/>
            <a:ext cx="469091" cy="3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27554C-AA1A-4B22-9EBF-DCBB7F4ED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898" y="4184606"/>
            <a:ext cx="1053913" cy="3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9965CB-916C-4FE5-A547-5D8A35B0C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2740" y="3429000"/>
            <a:ext cx="1482773" cy="3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5C1FC2-810A-4F1E-AFE2-DD45A271AA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2740" y="1828385"/>
            <a:ext cx="2042871" cy="3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95014D-7AEB-4B22-8E82-7C16ECC61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9198" y="5000784"/>
            <a:ext cx="5857197" cy="3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7D23C7-1FB8-4ABB-B9BA-17DA03639E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8063" y="5495721"/>
            <a:ext cx="2452223" cy="370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11B9C4-B431-44C7-9C23-173F12C017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1861" y="5495721"/>
            <a:ext cx="3360063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5998-C6AC-4C80-B5B8-C867376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cania Office Headline" panose="00000505000000000000" pitchFamily="2" charset="0"/>
              </a:rPr>
              <a:t>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ABC2-B381-4DFD-A4D8-F1379ED5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360000">
              <a:buNone/>
              <a:tabLst>
                <a:tab pos="360000" algn="l"/>
              </a:tabLst>
            </a:pPr>
            <a:r>
              <a:rPr lang="en-US" dirty="0">
                <a:latin typeface="Scania Office" panose="00000500000000000000" pitchFamily="2" charset="0"/>
              </a:rPr>
              <a:t>Given a source domain	</a:t>
            </a:r>
          </a:p>
          <a:p>
            <a:pPr marL="0" indent="0" defTabSz="360000">
              <a:buNone/>
              <a:tabLst>
                <a:tab pos="360000" algn="l"/>
              </a:tabLst>
            </a:pPr>
            <a:r>
              <a:rPr lang="en-US" dirty="0">
                <a:latin typeface="Scania Office" panose="00000500000000000000" pitchFamily="2" charset="0"/>
              </a:rPr>
              <a:t>and a 	target domain</a:t>
            </a:r>
          </a:p>
          <a:p>
            <a:pPr marL="0" indent="0" defTabSz="360000">
              <a:buNone/>
              <a:tabLst>
                <a:tab pos="360000" algn="l"/>
              </a:tabLst>
            </a:pPr>
            <a:endParaRPr lang="en-US" dirty="0">
              <a:latin typeface="Scania Office" panose="00000500000000000000" pitchFamily="2" charset="0"/>
            </a:endParaRPr>
          </a:p>
          <a:p>
            <a:pPr marL="0" indent="0" defTabSz="360000">
              <a:buNone/>
              <a:tabLst>
                <a:tab pos="360000" algn="l"/>
              </a:tabLst>
            </a:pPr>
            <a:r>
              <a:rPr lang="en-US" dirty="0">
                <a:latin typeface="Scania Office" panose="00000500000000000000" pitchFamily="2" charset="0"/>
              </a:rPr>
              <a:t>Improve learning on target predictive function </a:t>
            </a:r>
          </a:p>
          <a:p>
            <a:pPr marL="0" indent="0" defTabSz="360000">
              <a:buNone/>
              <a:tabLst>
                <a:tab pos="360000" algn="l"/>
              </a:tabLst>
            </a:pPr>
            <a:r>
              <a:rPr lang="en-US" dirty="0">
                <a:latin typeface="Scania Office" panose="00000500000000000000" pitchFamily="2" charset="0"/>
              </a:rPr>
              <a:t>,</a:t>
            </a:r>
          </a:p>
          <a:p>
            <a:pPr marL="0" indent="0" defTabSz="360000">
              <a:buNone/>
              <a:tabLst>
                <a:tab pos="360000" algn="l"/>
              </a:tabLst>
            </a:pPr>
            <a:endParaRPr lang="en-US" dirty="0">
              <a:latin typeface="Scania Office" panose="00000500000000000000" pitchFamily="2" charset="0"/>
            </a:endParaRPr>
          </a:p>
          <a:p>
            <a:pPr marL="0" indent="0" defTabSz="360000">
              <a:buNone/>
              <a:tabLst>
                <a:tab pos="360000" algn="l"/>
              </a:tabLst>
            </a:pPr>
            <a:r>
              <a:rPr lang="en-US" dirty="0">
                <a:latin typeface="Scania Office" panose="00000500000000000000" pitchFamily="2" charset="0"/>
              </a:rPr>
              <a:t>Using knowledge from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95014D-7AEB-4B22-8E82-7C16ECC6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88" y="1890554"/>
            <a:ext cx="5857197" cy="3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7D23C7-1FB8-4ABB-B9BA-17DA03639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724" y="2414066"/>
            <a:ext cx="2452223" cy="370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11B9C4-B431-44C7-9C23-173F12C01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522" y="2414066"/>
            <a:ext cx="3360063" cy="3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869AFD-D726-4D42-AF0A-8FC12506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50915"/>
            <a:ext cx="3353333" cy="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14BA01-2085-4D44-BCB7-2D2DEC8FE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456963"/>
            <a:ext cx="5591248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C8802B-7C2B-4979-9C4E-C445A894F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48" y="5456963"/>
            <a:ext cx="908780" cy="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B56BDE-B8BB-4C21-A58B-5B5B99E9E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1503" y="5456963"/>
            <a:ext cx="149896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7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F82A-B143-41B7-A151-3B2D8EE2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Scania Office Headline" panose="00000505000000000000" pitchFamily="2" charset="0"/>
              </a:rPr>
              <a:t>Domain</a:t>
            </a:r>
            <a:r>
              <a:rPr lang="sv-SE" dirty="0">
                <a:latin typeface="Scania Office Headline" panose="00000505000000000000" pitchFamily="2" charset="0"/>
              </a:rPr>
              <a:t> adaptation</a:t>
            </a:r>
            <a:endParaRPr lang="en-GB" dirty="0">
              <a:latin typeface="Scania Office Headline" panose="00000505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7FDFC-A87F-4368-A410-8FAD7A794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sv-SE" dirty="0">
                <a:latin typeface="Scania Office" panose="00000500000000000000" pitchFamily="2" charset="0"/>
              </a:rPr>
              <a:t>..is </a:t>
            </a:r>
            <a:r>
              <a:rPr lang="sv-SE" dirty="0" err="1">
                <a:latin typeface="Scania Office" panose="00000500000000000000" pitchFamily="2" charset="0"/>
              </a:rPr>
              <a:t>transductive</a:t>
            </a:r>
            <a:r>
              <a:rPr lang="sv-SE" dirty="0">
                <a:latin typeface="Scania Office" panose="00000500000000000000" pitchFamily="2" charset="0"/>
              </a:rPr>
              <a:t> transfer </a:t>
            </a:r>
            <a:r>
              <a:rPr lang="sv-SE" dirty="0" err="1">
                <a:latin typeface="Scania Office" panose="00000500000000000000" pitchFamily="2" charset="0"/>
              </a:rPr>
              <a:t>learning</a:t>
            </a:r>
            <a:r>
              <a:rPr lang="sv-SE" dirty="0">
                <a:latin typeface="Scania Office" panose="00000500000000000000" pitchFamily="2" charset="0"/>
              </a:rPr>
              <a:t>, </a:t>
            </a:r>
            <a:r>
              <a:rPr lang="sv-SE" dirty="0" err="1">
                <a:latin typeface="Scania Office" panose="00000500000000000000" pitchFamily="2" charset="0"/>
              </a:rPr>
              <a:t>meaning</a:t>
            </a:r>
            <a:r>
              <a:rPr lang="sv-SE" dirty="0">
                <a:latin typeface="Scania Office" panose="000005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sv-SE" dirty="0">
                <a:latin typeface="Scania Office" panose="00000500000000000000" pitchFamily="2" charset="0"/>
              </a:rPr>
              <a:t>Same task</a:t>
            </a:r>
          </a:p>
          <a:p>
            <a:pPr>
              <a:lnSpc>
                <a:spcPct val="150000"/>
              </a:lnSpc>
            </a:pPr>
            <a:r>
              <a:rPr lang="sv-SE" dirty="0" err="1">
                <a:latin typeface="Scania Office" panose="00000500000000000000" pitchFamily="2" charset="0"/>
              </a:rPr>
              <a:t>Domain-shift</a:t>
            </a:r>
            <a:endParaRPr lang="sv-SE" dirty="0">
              <a:latin typeface="Scania Office" panose="000005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sv-SE" dirty="0">
                <a:latin typeface="Scania Office" panose="00000500000000000000" pitchFamily="2" charset="0"/>
              </a:rPr>
              <a:t>Same feature space	</a:t>
            </a:r>
          </a:p>
          <a:p>
            <a:pPr lvl="1">
              <a:lnSpc>
                <a:spcPct val="150000"/>
              </a:lnSpc>
            </a:pPr>
            <a:r>
              <a:rPr lang="sv-SE" dirty="0">
                <a:latin typeface="Scania Office" panose="00000500000000000000" pitchFamily="2" charset="0"/>
              </a:rPr>
              <a:t>Different marginal distributions</a:t>
            </a:r>
            <a:endParaRPr lang="en-GB" dirty="0">
              <a:latin typeface="Scania Office" panose="00000500000000000000" pitchFamily="2" charset="0"/>
            </a:endParaRPr>
          </a:p>
          <a:p>
            <a:pPr lvl="1"/>
            <a:endParaRPr lang="en-GB" dirty="0">
              <a:latin typeface="Scania Office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1B57C-32FA-43D2-B435-71C1059F0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77" y="2685454"/>
            <a:ext cx="1387242" cy="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4DF30-8F58-4314-8049-17076DA5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277" y="3461587"/>
            <a:ext cx="1690499" cy="50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5FD545-C21C-454E-82F1-3DB0952A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833" y="4092047"/>
            <a:ext cx="1619999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68100-B6F4-443C-AE1A-C804EE432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900" y="4676231"/>
            <a:ext cx="283999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1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376B9-4E63-4407-99A5-FE3B50587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4568" y="1904619"/>
            <a:ext cx="10242864" cy="26602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>
                <a:latin typeface="Scania Office" panose="00000500000000000000" pitchFamily="2" charset="0"/>
              </a:rPr>
              <a:t>Context: product photo to user photo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72E010BA-B322-4F9B-BA21-813869BFBEED}"/>
              </a:ext>
            </a:extLst>
          </p:cNvPr>
          <p:cNvSpPr txBox="1">
            <a:spLocks/>
          </p:cNvSpPr>
          <p:nvPr/>
        </p:nvSpPr>
        <p:spPr>
          <a:xfrm>
            <a:off x="3973287" y="4778828"/>
            <a:ext cx="4245426" cy="1714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Scania Office" panose="00000500000000000000" pitchFamily="2" charset="0"/>
              </a:rPr>
              <a:t>Camera 	to	 LiDAR</a:t>
            </a:r>
          </a:p>
          <a:p>
            <a:endParaRPr lang="en-US">
              <a:latin typeface="Scania Office" panose="000005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B7184-2518-4169-8209-033E21ACA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cania Office Headline" panose="00000505000000000000" pitchFamily="2" charset="0"/>
              </a:rPr>
              <a:t>Examples of domain shift</a:t>
            </a:r>
            <a:endParaRPr lang="en-US"/>
          </a:p>
        </p:txBody>
      </p:sp>
      <p:pic>
        <p:nvPicPr>
          <p:cNvPr id="6" name="Picture 5" descr="A bicycle with a black frame&#10;&#10;Description automatically generated with low confidence">
            <a:extLst>
              <a:ext uri="{FF2B5EF4-FFF2-40B4-BE49-F238E27FC236}">
                <a16:creationId xmlns:a16="http://schemas.microsoft.com/office/drawing/2014/main" id="{2C260F59-0A11-4C68-845E-FE10E586C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3" t="994" r="12938" b="1061"/>
          <a:stretch/>
        </p:blipFill>
        <p:spPr>
          <a:xfrm>
            <a:off x="1125755" y="2429575"/>
            <a:ext cx="3493924" cy="1943940"/>
          </a:xfrm>
          <a:prstGeom prst="rect">
            <a:avLst/>
          </a:prstGeom>
        </p:spPr>
      </p:pic>
      <p:pic>
        <p:nvPicPr>
          <p:cNvPr id="8" name="Picture 7" descr="A person riding a bike&#10;&#10;Description automatically generated with medium confidence">
            <a:extLst>
              <a:ext uri="{FF2B5EF4-FFF2-40B4-BE49-F238E27FC236}">
                <a16:creationId xmlns:a16="http://schemas.microsoft.com/office/drawing/2014/main" id="{8A02E470-6B36-4595-9106-8CF3B54937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9" b="8670"/>
          <a:stretch/>
        </p:blipFill>
        <p:spPr>
          <a:xfrm>
            <a:off x="7572320" y="2429575"/>
            <a:ext cx="3493924" cy="1943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D5521-64C6-4739-8FAE-9C4228782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38" y="5174614"/>
            <a:ext cx="1188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98F90562-57D4-4037-A3D1-F5CF5F3487D7}"/>
              </a:ext>
            </a:extLst>
          </p:cNvPr>
          <p:cNvSpPr/>
          <p:nvPr/>
        </p:nvSpPr>
        <p:spPr>
          <a:xfrm>
            <a:off x="5671318" y="5628914"/>
            <a:ext cx="900700" cy="2794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9DEC5-C04A-4E31-ABA0-1CF24007F203}"/>
              </a:ext>
            </a:extLst>
          </p:cNvPr>
          <p:cNvSpPr txBox="1"/>
          <p:nvPr/>
        </p:nvSpPr>
        <p:spPr>
          <a:xfrm>
            <a:off x="838200" y="1167468"/>
            <a:ext cx="518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>
                <a:latin typeface="Scania Office Bold" panose="00000800000000000000" pitchFamily="2" charset="0"/>
              </a:rPr>
              <a:t>Image Classification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459D7B-6DD9-4B48-9870-9B63B2B8BA63}"/>
              </a:ext>
            </a:extLst>
          </p:cNvPr>
          <p:cNvSpPr/>
          <p:nvPr/>
        </p:nvSpPr>
        <p:spPr>
          <a:xfrm>
            <a:off x="5645650" y="3261845"/>
            <a:ext cx="900700" cy="2794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987852-8AFC-4967-BE51-C69480781C59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63" y="5174614"/>
            <a:ext cx="1188000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0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90FF-FEB5-4C86-B3B9-BE176C9F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Scania Office Headline" panose="00000505000000000000" pitchFamily="2" charset="0"/>
              </a:rPr>
              <a:t>Shallow</a:t>
            </a:r>
            <a:r>
              <a:rPr lang="sv-SE" dirty="0">
                <a:latin typeface="Scania Office Headline" panose="00000505000000000000" pitchFamily="2" charset="0"/>
              </a:rPr>
              <a:t> CORAL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C49F-0209-4FE8-8EC2-FCFBD3F8A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cania Office" panose="00000500000000000000" pitchFamily="2" charset="0"/>
              </a:rPr>
              <a:t>CORAL – Covariance Alignment</a:t>
            </a:r>
          </a:p>
          <a:p>
            <a:pPr marL="0" indent="0">
              <a:buNone/>
            </a:pPr>
            <a:r>
              <a:rPr lang="en-US" dirty="0">
                <a:latin typeface="Scania Office" panose="00000500000000000000" pitchFamily="2" charset="0"/>
              </a:rPr>
              <a:t>	1. Align the covariance of the camera features to the 	    LiDAR features.</a:t>
            </a:r>
          </a:p>
          <a:p>
            <a:pPr marL="0" indent="0">
              <a:buNone/>
            </a:pPr>
            <a:r>
              <a:rPr lang="en-US" dirty="0">
                <a:latin typeface="Scania Office" panose="00000500000000000000" pitchFamily="2" charset="0"/>
              </a:rPr>
              <a:t>	2. Train on the aligned camera features.</a:t>
            </a:r>
          </a:p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Scania Office" panose="00000500000000000000" pitchFamily="2" charset="0"/>
              </a:rPr>
              <a:t>Unsupervised method</a:t>
            </a:r>
          </a:p>
          <a:p>
            <a:pPr marL="0" indent="0">
              <a:buNone/>
            </a:pPr>
            <a:r>
              <a:rPr lang="en-US" dirty="0">
                <a:latin typeface="Scania Office" panose="00000500000000000000" pitchFamily="2" charset="0"/>
              </a:rPr>
              <a:t>(no labels for the lidar data needed during training)</a:t>
            </a:r>
          </a:p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Scania Offi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4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90FF-FEB5-4C86-B3B9-BE176C9F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Scania Office Headline" panose="00000505000000000000" pitchFamily="2" charset="0"/>
              </a:rPr>
              <a:t>shallow</a:t>
            </a:r>
            <a:r>
              <a:rPr lang="sv-SE" dirty="0">
                <a:latin typeface="Scania Office Headline" panose="00000505000000000000" pitchFamily="2" charset="0"/>
              </a:rPr>
              <a:t> CORAL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C49F-0209-4FE8-8EC2-FCFBD3F8A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dirty="0">
                <a:latin typeface="Scania Office" panose="00000500000000000000" pitchFamily="2" charset="0"/>
              </a:rPr>
              <a:t>Mathematical formulation:</a:t>
            </a:r>
          </a:p>
          <a:p>
            <a:pPr marL="0" indent="0">
              <a:buNone/>
            </a:pPr>
            <a:endParaRPr lang="en-US" b="0" i="0" dirty="0">
              <a:latin typeface="Scania Office" panose="00000500000000000000" pitchFamily="2" charset="0"/>
            </a:endParaRPr>
          </a:p>
          <a:p>
            <a:endParaRPr lang="sv-SE" sz="2200" dirty="0">
              <a:latin typeface="Scania Office" panose="00000500000000000000" pitchFamily="2" charset="0"/>
            </a:endParaRPr>
          </a:p>
          <a:p>
            <a:endParaRPr lang="sv-SE" sz="2200" dirty="0">
              <a:latin typeface="Scania Office" panose="00000500000000000000" pitchFamily="2" charset="0"/>
            </a:endParaRPr>
          </a:p>
          <a:p>
            <a:r>
              <a:rPr lang="sv-SE" sz="4200" dirty="0">
                <a:latin typeface="Scania Office" panose="00000500000000000000" pitchFamily="2" charset="0"/>
              </a:rPr>
              <a:t>F: </a:t>
            </a:r>
            <a:r>
              <a:rPr lang="sv-SE" sz="4200" dirty="0" err="1">
                <a:latin typeface="Scania Office" panose="00000500000000000000" pitchFamily="2" charset="0"/>
              </a:rPr>
              <a:t>Frobenius</a:t>
            </a:r>
            <a:r>
              <a:rPr lang="sv-SE" sz="4200" dirty="0">
                <a:latin typeface="Scania Office" panose="00000500000000000000" pitchFamily="2" charset="0"/>
              </a:rPr>
              <a:t> norm or </a:t>
            </a:r>
            <a:r>
              <a:rPr lang="sv-SE" sz="4200" dirty="0" err="1">
                <a:latin typeface="Scania Office" panose="00000500000000000000" pitchFamily="2" charset="0"/>
              </a:rPr>
              <a:t>Euclidean</a:t>
            </a:r>
            <a:r>
              <a:rPr lang="sv-SE" sz="4200" dirty="0">
                <a:latin typeface="Scania Office" panose="00000500000000000000" pitchFamily="2" charset="0"/>
              </a:rPr>
              <a:t> norm</a:t>
            </a:r>
            <a:endParaRPr lang="en-US" sz="4200" i="1" dirty="0">
              <a:latin typeface="Scania Office" panose="00000500000000000000" pitchFamily="2" charset="0"/>
            </a:endParaRPr>
          </a:p>
          <a:p>
            <a:pPr marL="0" indent="0">
              <a:buNone/>
            </a:pPr>
            <a:endParaRPr lang="sv-SE" sz="2000" dirty="0">
              <a:latin typeface="Scania Office" panose="00000500000000000000" pitchFamily="2" charset="0"/>
            </a:endParaRPr>
          </a:p>
          <a:p>
            <a:pPr marL="0" indent="0">
              <a:buNone/>
            </a:pPr>
            <a:r>
              <a:rPr lang="sv-SE" sz="5100" dirty="0">
                <a:latin typeface="Scania Office" panose="00000500000000000000" pitchFamily="2" charset="0"/>
              </a:rPr>
              <a:t>solution:</a:t>
            </a:r>
          </a:p>
          <a:p>
            <a:pPr marL="0" indent="0">
              <a:buNone/>
            </a:pPr>
            <a:r>
              <a:rPr lang="en-US" sz="5000" dirty="0">
                <a:latin typeface="Scania Office" panose="00000500000000000000" pitchFamily="2" charset="0"/>
              </a:rPr>
              <a:t>For ill posed covariance matrices</a:t>
            </a:r>
          </a:p>
          <a:p>
            <a:pPr marL="0" indent="0">
              <a:buNone/>
            </a:pPr>
            <a:endParaRPr lang="en-US" sz="4200" dirty="0">
              <a:latin typeface="Scania Office" panose="00000500000000000000" pitchFamily="2" charset="0"/>
            </a:endParaRPr>
          </a:p>
          <a:p>
            <a:pPr marL="0" indent="0">
              <a:buNone/>
            </a:pPr>
            <a:endParaRPr lang="sv-SE" sz="4200" dirty="0">
              <a:latin typeface="Scania Office" panose="00000500000000000000" pitchFamily="2" charset="0"/>
            </a:endParaRPr>
          </a:p>
          <a:p>
            <a:r>
              <a:rPr lang="en-US" sz="4000" b="1" i="1" dirty="0">
                <a:latin typeface="Cambria Math" panose="02040503050406030204" pitchFamily="18" charset="0"/>
              </a:rPr>
              <a:t> </a:t>
            </a:r>
            <a:r>
              <a:rPr lang="en-US" sz="4000" b="1" dirty="0">
                <a:latin typeface="Scania Office" panose="00000500000000000000" pitchFamily="2" charset="0"/>
              </a:rPr>
              <a:t>		</a:t>
            </a:r>
            <a:r>
              <a:rPr lang="en-US" sz="4000" dirty="0">
                <a:latin typeface="Scania Office" panose="00000500000000000000" pitchFamily="2" charset="0"/>
              </a:rPr>
              <a:t>lowest rank</a:t>
            </a:r>
          </a:p>
          <a:p>
            <a:r>
              <a:rPr lang="en-US" sz="4000" dirty="0">
                <a:latin typeface="Scania Office" panose="00000500000000000000" pitchFamily="2" charset="0"/>
              </a:rPr>
              <a:t>		Singular value decomposition</a:t>
            </a:r>
          </a:p>
          <a:p>
            <a:r>
              <a:rPr lang="en-US" sz="4000" dirty="0">
                <a:latin typeface="Scania Office" panose="00000500000000000000" pitchFamily="2" charset="0"/>
              </a:rPr>
              <a:t> 		Moore-Penrose pseudo inverse</a:t>
            </a:r>
          </a:p>
          <a:p>
            <a:endParaRPr lang="sv-SE" sz="2600" b="0" dirty="0">
              <a:latin typeface="Scania Office" panose="00000500000000000000" pitchFamily="2" charset="0"/>
            </a:endParaRPr>
          </a:p>
          <a:p>
            <a:pPr marL="0" indent="0">
              <a:buNone/>
            </a:pPr>
            <a:r>
              <a:rPr lang="en-US" sz="5000" b="0" dirty="0">
                <a:latin typeface="Scania Office" panose="00000500000000000000" pitchFamily="2" charset="0"/>
              </a:rPr>
              <a:t>For full-rank covarianc</a:t>
            </a:r>
            <a:r>
              <a:rPr lang="en-US" sz="5000" dirty="0">
                <a:latin typeface="Scania Office" panose="00000500000000000000" pitchFamily="2" charset="0"/>
              </a:rPr>
              <a:t>e matrices </a:t>
            </a:r>
            <a:endParaRPr lang="en-US" sz="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9655D-375B-46DA-B75E-FD4DC9E0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79" y="2238522"/>
            <a:ext cx="8116121" cy="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CE352-52A0-4650-92D6-430C2E79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16" y="4001294"/>
            <a:ext cx="7463284" cy="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967AE-986B-48BF-AD7E-D71A056EA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745" y="4691617"/>
            <a:ext cx="1455841" cy="2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AB099C-A3B3-4A97-B3B5-01983DF0D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745" y="4944540"/>
            <a:ext cx="608400" cy="2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C823EE-AB09-436D-ABD9-EA9AB3572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745" y="5198693"/>
            <a:ext cx="138857" cy="21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C32984-4514-4EB9-A9D3-176F7CFC6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7946" y="5906963"/>
            <a:ext cx="6255854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9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825</TotalTime>
  <Words>1001</Words>
  <Application>Microsoft Office PowerPoint</Application>
  <PresentationFormat>Widescreen</PresentationFormat>
  <Paragraphs>248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Scania Office</vt:lpstr>
      <vt:lpstr>Scania Office Bold</vt:lpstr>
      <vt:lpstr>Scania Office Headline</vt:lpstr>
      <vt:lpstr>Scania Office Headline Bold</vt:lpstr>
      <vt:lpstr>Office Theme</vt:lpstr>
      <vt:lpstr>unsupervised domain adaptation for image classification Using the second order statistic</vt:lpstr>
      <vt:lpstr>Introduction</vt:lpstr>
      <vt:lpstr>Project Aim</vt:lpstr>
      <vt:lpstr>DOMAINS and tasks</vt:lpstr>
      <vt:lpstr>Transfer Learning</vt:lpstr>
      <vt:lpstr>Domain adaptation</vt:lpstr>
      <vt:lpstr>Examples of domain shift</vt:lpstr>
      <vt:lpstr>Shallow CORAL</vt:lpstr>
      <vt:lpstr>shallow CORAL</vt:lpstr>
      <vt:lpstr>CORAL - Algorithm</vt:lpstr>
      <vt:lpstr>CORAL – 2D EXAMPLE</vt:lpstr>
      <vt:lpstr>Deep CORAL</vt:lpstr>
      <vt:lpstr>Data acquisition and preprocessing</vt:lpstr>
      <vt:lpstr>cifar-10</vt:lpstr>
      <vt:lpstr>SCANIA camera images</vt:lpstr>
      <vt:lpstr>camera images - cropping</vt:lpstr>
      <vt:lpstr>lidar intensity images</vt:lpstr>
      <vt:lpstr>Pretraining CNN model</vt:lpstr>
      <vt:lpstr>Pretraining CNN model</vt:lpstr>
      <vt:lpstr>finetuned model</vt:lpstr>
      <vt:lpstr>finetuned model on camera images training history</vt:lpstr>
      <vt:lpstr>CORAL model</vt:lpstr>
      <vt:lpstr>DEEP CORAL model</vt:lpstr>
      <vt:lpstr>DEEP CORAL model HYPERPARAMETER TUNING</vt:lpstr>
      <vt:lpstr>DEEP CORAL model HYPERPARAMETER TUNING</vt:lpstr>
      <vt:lpstr>DEEP CORAL model Training with  λ=70.299</vt:lpstr>
      <vt:lpstr>PowerPoint Presentation</vt:lpstr>
      <vt:lpstr>Separability of data TSNE: T-distributed Stochastic Neighborhood Embedding</vt:lpstr>
      <vt:lpstr>THE confusion matrix class-wise prediction accuracy of lidar images</vt:lpstr>
      <vt:lpstr>Conclusions</vt:lpstr>
      <vt:lpstr>THANKS to…</vt:lpstr>
      <vt:lpstr>And 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Bjervig Joel</dc:creator>
  <cp:lastModifiedBy>Bjervig Joel</cp:lastModifiedBy>
  <cp:revision>2</cp:revision>
  <dcterms:created xsi:type="dcterms:W3CDTF">2022-04-12T08:31:57Z</dcterms:created>
  <dcterms:modified xsi:type="dcterms:W3CDTF">2022-08-20T07:15:12Z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f2ec83-e677-438d-afb7-4c7c0dbc872b_Enabled">
    <vt:lpwstr>true</vt:lpwstr>
  </property>
  <property fmtid="{D5CDD505-2E9C-101B-9397-08002B2CF9AE}" pid="3" name="MSIP_Label_a7f2ec83-e677-438d-afb7-4c7c0dbc872b_SetDate">
    <vt:lpwstr>2022-04-21T13:29:13Z</vt:lpwstr>
  </property>
  <property fmtid="{D5CDD505-2E9C-101B-9397-08002B2CF9AE}" pid="4" name="MSIP_Label_a7f2ec83-e677-438d-afb7-4c7c0dbc872b_Method">
    <vt:lpwstr>Privileged</vt:lpwstr>
  </property>
  <property fmtid="{D5CDD505-2E9C-101B-9397-08002B2CF9AE}" pid="5" name="MSIP_Label_a7f2ec83-e677-438d-afb7-4c7c0dbc872b_Name">
    <vt:lpwstr>a7f2ec83-e677-438d-afb7-4c7c0dbc872b</vt:lpwstr>
  </property>
  <property fmtid="{D5CDD505-2E9C-101B-9397-08002B2CF9AE}" pid="6" name="MSIP_Label_a7f2ec83-e677-438d-afb7-4c7c0dbc872b_SiteId">
    <vt:lpwstr>3bc062e4-ac9d-4c17-b4dd-3aad637ff1ac</vt:lpwstr>
  </property>
  <property fmtid="{D5CDD505-2E9C-101B-9397-08002B2CF9AE}" pid="7" name="MSIP_Label_a7f2ec83-e677-438d-afb7-4c7c0dbc872b_ActionId">
    <vt:lpwstr>47a5ddd9-1a8a-49fb-a6d4-e552820d145f</vt:lpwstr>
  </property>
  <property fmtid="{D5CDD505-2E9C-101B-9397-08002B2CF9AE}" pid="8" name="MSIP_Label_a7f2ec83-e677-438d-afb7-4c7c0dbc872b_ContentBits">
    <vt:lpwstr>0</vt:lpwstr>
  </property>
</Properties>
</file>